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3.xml" ContentType="application/vnd.openxmlformats-officedocument.theme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theme/theme4.xml" ContentType="application/vnd.openxmlformats-officedocument.theme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theme/theme5.xml" ContentType="application/vnd.openxmlformats-officedocument.theme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theme/theme6.xml" ContentType="application/vnd.openxmlformats-officedocument.theme+xml"/>
  <Override PartName="/ppt/theme/theme7.xml" ContentType="application/vnd.openxmlformats-officedocument.theme+xml"/>
  <Override PartName="/ppt/theme/theme8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  <p:sldMasterId id="2147483659" r:id="rId5"/>
    <p:sldMasterId id="2147483660" r:id="rId6"/>
    <p:sldMasterId id="2147483728" r:id="rId7"/>
    <p:sldMasterId id="2147484004" r:id="rId8"/>
    <p:sldMasterId id="2147484023" r:id="rId9"/>
  </p:sldMasterIdLst>
  <p:notesMasterIdLst>
    <p:notesMasterId r:id="rId16"/>
  </p:notesMasterIdLst>
  <p:handoutMasterIdLst>
    <p:handoutMasterId r:id="rId17"/>
  </p:handoutMasterIdLst>
  <p:sldIdLst>
    <p:sldId id="364" r:id="rId10"/>
    <p:sldId id="327" r:id="rId11"/>
    <p:sldId id="348" r:id="rId12"/>
    <p:sldId id="358" r:id="rId13"/>
    <p:sldId id="360" r:id="rId14"/>
    <p:sldId id="361" r:id="rId15"/>
  </p:sldIdLst>
  <p:sldSz cx="9144000" cy="6858000" type="screen4x3"/>
  <p:notesSz cx="6946900" cy="92710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F497D"/>
    <a:srgbClr val="FFFFCC"/>
    <a:srgbClr val="FFBB33"/>
    <a:srgbClr val="E4CCCE"/>
    <a:srgbClr val="FFCC66"/>
    <a:srgbClr val="FFCC00"/>
    <a:srgbClr val="FFFF99"/>
    <a:srgbClr val="008CA8"/>
    <a:srgbClr val="696A6C"/>
    <a:srgbClr val="C2D1D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preferSingleView="1">
    <p:restoredLeft sz="15621" autoAdjust="0"/>
    <p:restoredTop sz="99832" autoAdjust="0"/>
  </p:normalViewPr>
  <p:slideViewPr>
    <p:cSldViewPr>
      <p:cViewPr varScale="1">
        <p:scale>
          <a:sx n="77" d="100"/>
          <a:sy n="77" d="100"/>
        </p:scale>
        <p:origin x="1588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5.xml"/><Relationship Id="rId13" Type="http://schemas.openxmlformats.org/officeDocument/2006/relationships/slide" Target="slides/slide4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3.xml"/><Relationship Id="rId1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2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6.xml"/><Relationship Id="rId10" Type="http://schemas.openxmlformats.org/officeDocument/2006/relationships/slide" Target="slides/slide1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Master" Target="slideMasters/slideMaster6.xml"/><Relationship Id="rId14" Type="http://schemas.openxmlformats.org/officeDocument/2006/relationships/slide" Target="slides/slide5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09900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35413" y="0"/>
            <a:ext cx="3009900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4C1144E-841D-484D-B11E-89C505889ACF}" type="datetimeFigureOut">
              <a:rPr lang="en-US" smtClean="0"/>
              <a:t>11/23/2015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05863"/>
            <a:ext cx="3009900" cy="4651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35413" y="8805863"/>
            <a:ext cx="3009900" cy="4651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8DECAF7-CCFC-4A81-842D-C99E3EB89BF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24612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3010626" cy="462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660" tIns="46330" rIns="92660" bIns="46330" numCol="1" anchor="t" anchorCtr="0" compatLnSpc="1">
            <a:prstTxWarp prst="textNoShape">
              <a:avLst/>
            </a:prstTxWarp>
          </a:bodyPr>
          <a:lstStyle>
            <a:lvl1pPr algn="l" defTabSz="926762">
              <a:defRPr sz="1300" dirty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34767" y="1"/>
            <a:ext cx="3010626" cy="462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660" tIns="46330" rIns="92660" bIns="46330" numCol="1" anchor="t" anchorCtr="0" compatLnSpc="1">
            <a:prstTxWarp prst="textNoShape">
              <a:avLst/>
            </a:prstTxWarp>
          </a:bodyPr>
          <a:lstStyle>
            <a:lvl1pPr algn="r" defTabSz="926762">
              <a:defRPr sz="1300" dirty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048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55700" y="696913"/>
            <a:ext cx="4635500" cy="34766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94992" y="4404033"/>
            <a:ext cx="5556917" cy="41710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660" tIns="46330" rIns="92660" bIns="4633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741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06532"/>
            <a:ext cx="3010626" cy="462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660" tIns="46330" rIns="92660" bIns="46330" numCol="1" anchor="b" anchorCtr="0" compatLnSpc="1">
            <a:prstTxWarp prst="textNoShape">
              <a:avLst/>
            </a:prstTxWarp>
          </a:bodyPr>
          <a:lstStyle>
            <a:lvl1pPr algn="l" defTabSz="926762">
              <a:defRPr sz="1300" dirty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741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34767" y="8806532"/>
            <a:ext cx="3010626" cy="462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660" tIns="46330" rIns="92660" bIns="46330" numCol="1" anchor="b" anchorCtr="0" compatLnSpc="1">
            <a:prstTxWarp prst="textNoShape">
              <a:avLst/>
            </a:prstTxWarp>
          </a:bodyPr>
          <a:lstStyle>
            <a:lvl1pPr algn="r" defTabSz="926762">
              <a:defRPr sz="1300"/>
            </a:lvl1pPr>
          </a:lstStyle>
          <a:p>
            <a:pPr>
              <a:defRPr/>
            </a:pPr>
            <a:fld id="{E49FD86A-6CB0-401D-9CB5-00648639661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440040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5" descr="redband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2895600"/>
            <a:ext cx="9144000" cy="2333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19"/>
          <p:cNvSpPr>
            <a:spLocks noChangeArrowheads="1"/>
          </p:cNvSpPr>
          <p:nvPr/>
        </p:nvSpPr>
        <p:spPr bwMode="auto">
          <a:xfrm>
            <a:off x="2438400" y="6602413"/>
            <a:ext cx="2362200" cy="2555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l">
              <a:defRPr/>
            </a:pPr>
            <a:endParaRPr lang="en-US" sz="600" b="1" dirty="0"/>
          </a:p>
        </p:txBody>
      </p:sp>
      <p:pic>
        <p:nvPicPr>
          <p:cNvPr id="6" name="Picture 17" descr="Xilinx_Logo_corp_RGB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553200" y="430213"/>
            <a:ext cx="2209800" cy="42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462" name="Rectangle 6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6525" y="4532313"/>
            <a:ext cx="4972050" cy="676275"/>
          </a:xfrm>
        </p:spPr>
        <p:txBody>
          <a:bodyPr lIns="91440" anchor="ctr"/>
          <a:lstStyle>
            <a:lvl1pPr marL="0" indent="0">
              <a:lnSpc>
                <a:spcPct val="90000"/>
              </a:lnSpc>
              <a:spcBef>
                <a:spcPct val="0"/>
              </a:spcBef>
              <a:buFont typeface="Wingdings" pitchFamily="2" charset="2"/>
              <a:buNone/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Presenter Name</a:t>
            </a:r>
            <a:br>
              <a:rPr lang="en-US"/>
            </a:br>
            <a:r>
              <a:rPr lang="en-US"/>
              <a:t>Title</a:t>
            </a:r>
          </a:p>
        </p:txBody>
      </p:sp>
      <p:sp>
        <p:nvSpPr>
          <p:cNvPr id="19467" name="Rectangle 11"/>
          <p:cNvSpPr>
            <a:spLocks noGrp="1" noChangeArrowheads="1"/>
          </p:cNvSpPr>
          <p:nvPr>
            <p:ph type="ctrTitle" sz="quarter"/>
          </p:nvPr>
        </p:nvSpPr>
        <p:spPr>
          <a:xfrm>
            <a:off x="125413" y="3165475"/>
            <a:ext cx="4876800" cy="1114425"/>
          </a:xfrm>
        </p:spPr>
        <p:txBody>
          <a:bodyPr lIns="91440"/>
          <a:lstStyle>
            <a:lvl1pPr>
              <a:lnSpc>
                <a:spcPct val="100000"/>
              </a:lnSpc>
              <a:defRPr/>
            </a:lvl1pPr>
          </a:lstStyle>
          <a:p>
            <a:r>
              <a:rPr lang="en-US"/>
              <a:t>Click To Edit </a:t>
            </a:r>
            <a:br>
              <a:rPr lang="en-US"/>
            </a:br>
            <a:r>
              <a:rPr lang="en-US"/>
              <a:t>Master Title Style</a:t>
            </a:r>
          </a:p>
        </p:txBody>
      </p:sp>
      <p:sp>
        <p:nvSpPr>
          <p:cNvPr id="7" name="Rectangle 3"/>
          <p:cNvSpPr>
            <a:spLocks noGrp="1" noChangeArrowheads="1"/>
          </p:cNvSpPr>
          <p:nvPr>
            <p:ph type="dt" sz="half" idx="10"/>
          </p:nvPr>
        </p:nvSpPr>
        <p:spPr bwMode="auto">
          <a:xfrm>
            <a:off x="220663" y="6456363"/>
            <a:ext cx="2133600" cy="363537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400" dirty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" name="fc"/>
          <p:cNvSpPr txBox="1"/>
          <p:nvPr userDrawn="1"/>
        </p:nvSpPr>
        <p:spPr>
          <a:xfrm>
            <a:off x="0" y="6748780"/>
            <a:ext cx="9144000" cy="138499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endParaRPr lang="en-US" sz="300" b="0" i="0" u="none" baseline="0" dirty="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Page </a:t>
            </a:r>
            <a:fld id="{0AA641D3-15F5-4D50-AB58-2C40D7DAE3F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0"/>
            <a:ext cx="2057400" cy="61261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0"/>
            <a:ext cx="6019800" cy="61261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Page </a:t>
            </a:r>
            <a:fld id="{E3AF9131-D19F-45B2-A940-990FAF7D764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7772400" cy="4525963"/>
          </a:xfrm>
        </p:spPr>
        <p:txBody>
          <a:bodyPr/>
          <a:lstStyle/>
          <a:p>
            <a:pPr lvl="0"/>
            <a:endParaRPr lang="en-US" noProof="0" dirty="0"/>
          </a:p>
        </p:txBody>
      </p:sp>
      <p:sp>
        <p:nvSpPr>
          <p:cNvPr id="4" name="Rectangle 2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Page </a:t>
            </a:r>
            <a:fld id="{E91A7046-A715-415E-A159-EBA69A87069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1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Page </a:t>
            </a:r>
            <a:fld id="{3FECB142-E93F-4B87-8613-9A7B8C13CAE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5" name="fc"/>
          <p:cNvSpPr txBox="1"/>
          <p:nvPr userDrawn="1"/>
        </p:nvSpPr>
        <p:spPr>
          <a:xfrm>
            <a:off x="0" y="6748780"/>
            <a:ext cx="9144000" cy="138499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endParaRPr lang="en-US" sz="300" b="0" i="0" u="none" baseline="0" dirty="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Page </a:t>
            </a:r>
            <a:fld id="{2B7709A9-0518-4803-AF9A-52B376B472F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1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Page </a:t>
            </a:r>
            <a:fld id="{4E266AD5-C32F-48DD-9045-5C0B5F70638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8100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600200"/>
            <a:ext cx="38100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1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Page </a:t>
            </a:r>
            <a:fld id="{CE162ED6-4E4E-4114-A860-8D6B8743F84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Page </a:t>
            </a:r>
            <a:fld id="{507A1051-6B43-4C1C-8E20-E31FAB179F3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1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Page </a:t>
            </a:r>
            <a:fld id="{EA7EB072-867A-430F-8F1B-1C9EB260BA6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Page </a:t>
            </a:r>
            <a:fld id="{0AAFA7BA-EC50-4E07-AFB3-255E33C530E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Page </a:t>
            </a:r>
            <a:fld id="{C4EC7B63-AE34-444A-B80B-94F2856E82B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Page </a:t>
            </a:r>
            <a:fld id="{5498056E-6678-4B29-BA7D-340ECF3B727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Page </a:t>
            </a:r>
            <a:fld id="{E9E70410-7F08-4759-831D-F697ECCEFEA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Page </a:t>
            </a:r>
            <a:fld id="{0E62249E-1DE2-425C-9093-85B188181C4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0"/>
            <a:ext cx="2057400" cy="61261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0"/>
            <a:ext cx="6019800" cy="61261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Page </a:t>
            </a:r>
            <a:fld id="{04181BA0-4F51-44EC-A92A-ACCF79174A9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Page </a:t>
            </a:r>
            <a:fld id="{80662B4A-9D81-41B0-9538-E0ED0F2A333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5" name="fc"/>
          <p:cNvSpPr txBox="1"/>
          <p:nvPr userDrawn="1"/>
        </p:nvSpPr>
        <p:spPr>
          <a:xfrm>
            <a:off x="0" y="6748780"/>
            <a:ext cx="9144000" cy="138499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endParaRPr lang="en-US" sz="300" b="0" i="0" u="none" baseline="0" dirty="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Page </a:t>
            </a:r>
            <a:fld id="{31B9CBB3-EC87-4DAE-968A-BB4D0FBE6FA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Page </a:t>
            </a:r>
            <a:fld id="{64F5728D-C5A6-4981-BE3E-7FD21E25D79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8600" y="4524375"/>
            <a:ext cx="3810000" cy="68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91000" y="4524375"/>
            <a:ext cx="3810000" cy="68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Page </a:t>
            </a:r>
            <a:fld id="{C0645A9A-88C5-4EB3-BA5C-482DFA08B3C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Page </a:t>
            </a:r>
            <a:fld id="{ABA128E1-6874-4E03-BF9E-CE7AA33E2BC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Page </a:t>
            </a:r>
            <a:fld id="{76CE7621-07C8-49D2-8481-AF631238346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2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Page </a:t>
            </a:r>
            <a:fld id="{8D190235-5759-47E1-9B36-B6240140950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Page </a:t>
            </a:r>
            <a:fld id="{7CFDBD75-8D43-41DD-B23A-77954F6A7D9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Page </a:t>
            </a:r>
            <a:fld id="{53216635-D122-49F7-ABCC-1A948257F70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Page </a:t>
            </a:r>
            <a:fld id="{26D15328-5D49-4E74-8C66-74BE70D7FD8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Page </a:t>
            </a:r>
            <a:fld id="{68BAFE05-F857-4C8D-9608-CC90E1E9E21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057900" y="3140075"/>
            <a:ext cx="1943100" cy="20701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8600" y="3140075"/>
            <a:ext cx="5676900" cy="20701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Page </a:t>
            </a:r>
            <a:fld id="{045C69EB-EE90-4B26-B533-22C30624DB6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2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Page </a:t>
            </a:r>
            <a:fld id="{2F67180E-1D58-4A40-9764-6A8EBEC6B59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5" name="fc"/>
          <p:cNvSpPr txBox="1"/>
          <p:nvPr userDrawn="1"/>
        </p:nvSpPr>
        <p:spPr>
          <a:xfrm>
            <a:off x="0" y="6748780"/>
            <a:ext cx="9144000" cy="138499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endParaRPr lang="en-US" sz="300" b="0" i="0" u="none" baseline="0" dirty="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Page </a:t>
            </a:r>
            <a:fld id="{6CA3D39D-BEED-454C-96E7-ECF422128D0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2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Page </a:t>
            </a:r>
            <a:fld id="{322CADCF-5E1F-4C5D-B61F-FCC49CD1C9A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8100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600200"/>
            <a:ext cx="38100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2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Page </a:t>
            </a:r>
            <a:fld id="{099D0B63-D8BF-4330-AB5F-5B2904AF1B4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2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Page </a:t>
            </a:r>
            <a:fld id="{C38D9B09-2D37-4EBE-9B87-ED93BBD4E15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8100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600200"/>
            <a:ext cx="38100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2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Page </a:t>
            </a:r>
            <a:fld id="{D6B5E498-8AB3-48CC-8888-A586806714E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2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Page </a:t>
            </a:r>
            <a:fld id="{6AE1180B-34BE-452B-AC42-052415B8AFB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Page </a:t>
            </a:r>
            <a:fld id="{1C55DD14-29B3-48B6-AF43-E14D6277389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Page </a:t>
            </a:r>
            <a:fld id="{56A905B3-8E0A-4308-95BB-1692B5E8F4B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Page </a:t>
            </a:r>
            <a:fld id="{92F01999-D103-44BC-9DFD-7E9762B2390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Page </a:t>
            </a:r>
            <a:fld id="{FF67C098-CD55-4C9B-A8C3-06A88EC940F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0"/>
            <a:ext cx="2057400" cy="61261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0"/>
            <a:ext cx="6019800" cy="61261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Page </a:t>
            </a:r>
            <a:fld id="{8FC7C520-5367-40E3-AF0E-80BD7085489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C:\Documents and Settings\Jennifer Lockhart\Desktop\Picture2 copy.jpg"/>
          <p:cNvPicPr>
            <a:picLocks noChangeAspect="1" noChangeArrowheads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3040" y="0"/>
            <a:ext cx="9137920" cy="6858000"/>
          </a:xfrm>
          <a:prstGeom prst="rect">
            <a:avLst/>
          </a:prstGeom>
          <a:noFill/>
        </p:spPr>
      </p:pic>
      <p:sp>
        <p:nvSpPr>
          <p:cNvPr id="19462" name="Rectangle 6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6525" y="5680630"/>
            <a:ext cx="4972050" cy="676275"/>
          </a:xfrm>
        </p:spPr>
        <p:txBody>
          <a:bodyPr lIns="91440" anchor="ctr"/>
          <a:lstStyle>
            <a:lvl1pPr marL="0" indent="0">
              <a:lnSpc>
                <a:spcPct val="90000"/>
              </a:lnSpc>
              <a:spcBef>
                <a:spcPct val="0"/>
              </a:spcBef>
              <a:buFont typeface="Wingdings" pitchFamily="2" charset="2"/>
              <a:buNone/>
              <a:defRPr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9467" name="Rectangle 11"/>
          <p:cNvSpPr>
            <a:spLocks noGrp="1" noChangeArrowheads="1"/>
          </p:cNvSpPr>
          <p:nvPr>
            <p:ph type="ctrTitle" sz="quarter"/>
          </p:nvPr>
        </p:nvSpPr>
        <p:spPr>
          <a:xfrm>
            <a:off x="125413" y="4313792"/>
            <a:ext cx="4876800" cy="1114425"/>
          </a:xfrm>
        </p:spPr>
        <p:txBody>
          <a:bodyPr lIns="91440"/>
          <a:lstStyle>
            <a:lvl1pPr>
              <a:lnSpc>
                <a:spcPct val="100000"/>
              </a:lnSpc>
              <a:defRPr>
                <a:solidFill>
                  <a:schemeClr val="bg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pic>
        <p:nvPicPr>
          <p:cNvPr id="8" name="Picture 7" descr="All_Programmable_Lock_up.jpg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4146172" y="1068534"/>
            <a:ext cx="4344270" cy="1307592"/>
          </a:xfrm>
          <a:prstGeom prst="rect">
            <a:avLst/>
          </a:prstGeom>
        </p:spPr>
      </p:pic>
      <p:sp>
        <p:nvSpPr>
          <p:cNvPr id="9" name="Footer Placeholder 16"/>
          <p:cNvSpPr>
            <a:spLocks noGrp="1"/>
          </p:cNvSpPr>
          <p:nvPr>
            <p:ph type="ftr" sz="quarter" idx="3"/>
          </p:nvPr>
        </p:nvSpPr>
        <p:spPr>
          <a:xfrm>
            <a:off x="3124200" y="6579165"/>
            <a:ext cx="2895600" cy="2468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pic>
        <p:nvPicPr>
          <p:cNvPr id="7" name="Picture 4" descr="C:\Documents and Settings\Jennifer Lockhart\Desktop\Picture2 copy.jpg"/>
          <p:cNvPicPr>
            <a:picLocks noChangeAspect="1" noChangeArrowheads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3040" y="0"/>
            <a:ext cx="9137920" cy="6858000"/>
          </a:xfrm>
          <a:prstGeom prst="rect">
            <a:avLst/>
          </a:prstGeom>
          <a:noFill/>
        </p:spPr>
      </p:pic>
      <p:pic>
        <p:nvPicPr>
          <p:cNvPr id="10" name="Picture 9" descr="All_Programmable_Lock_up.jpg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4146172" y="1068534"/>
            <a:ext cx="4344270" cy="1307592"/>
          </a:xfrm>
          <a:prstGeom prst="rect">
            <a:avLst/>
          </a:prstGeom>
        </p:spPr>
      </p:pic>
      <p:pic>
        <p:nvPicPr>
          <p:cNvPr id="11" name="Picture 4" descr="C:\Documents and Settings\Jennifer Lockhart\Desktop\Picture2 copy.jpg"/>
          <p:cNvPicPr>
            <a:picLocks noChangeAspect="1" noChangeArrowheads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3040" y="0"/>
            <a:ext cx="9137920" cy="6858000"/>
          </a:xfrm>
          <a:prstGeom prst="rect">
            <a:avLst/>
          </a:prstGeom>
          <a:noFill/>
        </p:spPr>
      </p:pic>
      <p:pic>
        <p:nvPicPr>
          <p:cNvPr id="12" name="Picture 11" descr="All_Programmable_Lock_up.jpg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4146172" y="1068534"/>
            <a:ext cx="4344270" cy="1307592"/>
          </a:xfrm>
          <a:prstGeom prst="rect">
            <a:avLst/>
          </a:prstGeom>
        </p:spPr>
      </p:pic>
      <p:sp>
        <p:nvSpPr>
          <p:cNvPr id="13" name="fc"/>
          <p:cNvSpPr txBox="1"/>
          <p:nvPr userDrawn="1"/>
        </p:nvSpPr>
        <p:spPr>
          <a:xfrm>
            <a:off x="0" y="6748780"/>
            <a:ext cx="9144000" cy="138499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endParaRPr lang="en-US" sz="300" b="0" i="0" u="none" baseline="0" dirty="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27150"/>
            <a:ext cx="8233646" cy="4268337"/>
          </a:xfrm>
        </p:spPr>
        <p:txBody>
          <a:bodyPr/>
          <a:lstStyle>
            <a:lvl1pPr marL="228600" indent="-228600" algn="l" rtl="0" eaLnBrk="0" fontAlgn="base" hangingPunct="0">
              <a:lnSpc>
                <a:spcPct val="110000"/>
              </a:lnSpc>
              <a:spcBef>
                <a:spcPts val="800"/>
              </a:spcBef>
              <a:spcAft>
                <a:spcPct val="0"/>
              </a:spcAft>
              <a:buClr>
                <a:schemeClr val="tx2"/>
              </a:buClr>
              <a:buSzPct val="88000"/>
              <a:buFont typeface="Wingdings" pitchFamily="2" charset="2"/>
              <a:buBlip>
                <a:blip r:embed="rId2"/>
              </a:buBlip>
              <a:defRPr lang="en-US" sz="2000" b="1" dirty="0" smtClean="0">
                <a:solidFill>
                  <a:schemeClr val="accent4"/>
                </a:solidFill>
                <a:latin typeface="+mn-lt"/>
                <a:ea typeface="+mn-ea"/>
                <a:cs typeface="+mn-cs"/>
              </a:defRPr>
            </a:lvl1pPr>
            <a:lvl2pPr marL="463550" indent="-174625">
              <a:lnSpc>
                <a:spcPct val="110000"/>
              </a:lnSpc>
              <a:defRPr/>
            </a:lvl2pPr>
            <a:lvl3pPr marL="682625" indent="-173038">
              <a:lnSpc>
                <a:spcPct val="110000"/>
              </a:lnSpc>
              <a:defRPr/>
            </a:lvl3pPr>
            <a:lvl4pPr marL="914400" indent="-173038">
              <a:lnSpc>
                <a:spcPct val="110000"/>
              </a:lnSpc>
              <a:buFont typeface="Arial" pitchFamily="34" charset="0"/>
              <a:buChar char="–"/>
              <a:defRPr sz="1400"/>
            </a:lvl4pPr>
            <a:lvl5pPr marL="1319213" indent="-347663"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</p:txBody>
      </p:sp>
      <p:sp>
        <p:nvSpPr>
          <p:cNvPr id="4" name="Rectangle 23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457200" y="6577013"/>
            <a:ext cx="838200" cy="2444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rtl="0" fontAlgn="base">
              <a:spcBef>
                <a:spcPct val="0"/>
              </a:spcBef>
              <a:spcAft>
                <a:spcPct val="0"/>
              </a:spcAft>
              <a:defRPr lang="en-US" sz="800" kern="1200" smtClean="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en-US" dirty="0" smtClean="0"/>
              <a:t>Page </a:t>
            </a:r>
            <a:fld id="{6CA3D39D-BEED-454C-96E7-ECF422128D0F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200" y="209550"/>
            <a:ext cx="8229600" cy="1143000"/>
          </a:xfr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lnSpc>
                <a:spcPct val="98000"/>
              </a:lnSpc>
              <a:defRPr lang="en-US" sz="2800" b="1" dirty="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 algn="l" rtl="0" eaLnBrk="0" fontAlgn="base" hangingPunct="0">
              <a:lnSpc>
                <a:spcPct val="98000"/>
              </a:lnSpc>
              <a:spcBef>
                <a:spcPct val="0"/>
              </a:spcBef>
              <a:spcAft>
                <a:spcPct val="0"/>
              </a:spcAft>
            </a:pPr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 bwMode="auto">
          <a:xfrm>
            <a:off x="0" y="0"/>
            <a:ext cx="9144000" cy="1238250"/>
          </a:xfrm>
          <a:prstGeom prst="rect">
            <a:avLst/>
          </a:prstGeom>
          <a:solidFill>
            <a:schemeClr val="bg1"/>
          </a:solidFill>
          <a:ln w="762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 smtClean="0">
              <a:solidFill>
                <a:srgbClr val="000000"/>
              </a:solidFill>
            </a:endParaRPr>
          </a:p>
        </p:txBody>
      </p:sp>
      <p:grpSp>
        <p:nvGrpSpPr>
          <p:cNvPr id="2" name="Group 8"/>
          <p:cNvGrpSpPr/>
          <p:nvPr/>
        </p:nvGrpSpPr>
        <p:grpSpPr>
          <a:xfrm>
            <a:off x="0" y="-1"/>
            <a:ext cx="9144000" cy="200025"/>
            <a:chOff x="0" y="-1"/>
            <a:chExt cx="9144000" cy="200025"/>
          </a:xfrm>
        </p:grpSpPr>
        <p:sp>
          <p:nvSpPr>
            <p:cNvPr id="10" name="Rectangle 9"/>
            <p:cNvSpPr/>
            <p:nvPr userDrawn="1"/>
          </p:nvSpPr>
          <p:spPr bwMode="auto">
            <a:xfrm>
              <a:off x="0" y="-1"/>
              <a:ext cx="9144000" cy="200025"/>
            </a:xfrm>
            <a:prstGeom prst="rect">
              <a:avLst/>
            </a:prstGeom>
            <a:solidFill>
              <a:schemeClr val="bg2"/>
            </a:solidFill>
            <a:ln w="7620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dirty="0" smtClean="0">
                <a:solidFill>
                  <a:srgbClr val="000000"/>
                </a:solidFill>
              </a:endParaRPr>
            </a:p>
          </p:txBody>
        </p:sp>
        <p:pic>
          <p:nvPicPr>
            <p:cNvPr id="11" name="Picture 17" descr="Red Header"/>
            <p:cNvPicPr>
              <a:picLocks noChangeAspect="1" noChangeArrowheads="1"/>
            </p:cNvPicPr>
            <p:nvPr userDrawn="1"/>
          </p:nvPicPr>
          <p:blipFill>
            <a:blip r:embed="rId2" cstate="print"/>
            <a:srcRect/>
            <a:stretch>
              <a:fillRect/>
            </a:stretch>
          </p:blipFill>
          <p:spPr bwMode="invGray">
            <a:xfrm>
              <a:off x="7658100" y="0"/>
              <a:ext cx="1485900" cy="19425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200" y="209550"/>
            <a:ext cx="8229600" cy="1143000"/>
          </a:xfr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lang="en-US" sz="2800" b="1" dirty="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 algn="l" rtl="0" eaLnBrk="0" fontAlgn="base" hangingPunct="0">
              <a:lnSpc>
                <a:spcPct val="98000"/>
              </a:lnSpc>
              <a:spcBef>
                <a:spcPct val="0"/>
              </a:spcBef>
              <a:spcAft>
                <a:spcPct val="0"/>
              </a:spcAft>
            </a:pPr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Rectangle 23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457200" y="6577013"/>
            <a:ext cx="838200" cy="2444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rtl="0" fontAlgn="base">
              <a:spcBef>
                <a:spcPct val="0"/>
              </a:spcBef>
              <a:spcAft>
                <a:spcPct val="0"/>
              </a:spcAft>
              <a:defRPr lang="en-US" sz="800" kern="1200" smtClean="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en-US" dirty="0" smtClean="0"/>
              <a:t>Page </a:t>
            </a:r>
            <a:fld id="{D135450C-48EA-4EEF-B9E5-3585BBE38BCE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 bwMode="auto">
          <a:xfrm>
            <a:off x="0" y="0"/>
            <a:ext cx="9144000" cy="1238250"/>
          </a:xfrm>
          <a:prstGeom prst="rect">
            <a:avLst/>
          </a:prstGeom>
          <a:solidFill>
            <a:schemeClr val="bg1"/>
          </a:solidFill>
          <a:ln w="762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 smtClean="0">
              <a:solidFill>
                <a:srgbClr val="000000"/>
              </a:solidFill>
            </a:endParaRPr>
          </a:p>
        </p:txBody>
      </p:sp>
      <p:grpSp>
        <p:nvGrpSpPr>
          <p:cNvPr id="3" name="Group 11"/>
          <p:cNvGrpSpPr/>
          <p:nvPr/>
        </p:nvGrpSpPr>
        <p:grpSpPr>
          <a:xfrm>
            <a:off x="0" y="-1"/>
            <a:ext cx="9144000" cy="200025"/>
            <a:chOff x="0" y="-1"/>
            <a:chExt cx="9144000" cy="200025"/>
          </a:xfrm>
        </p:grpSpPr>
        <p:sp>
          <p:nvSpPr>
            <p:cNvPr id="13" name="Rectangle 12"/>
            <p:cNvSpPr/>
            <p:nvPr userDrawn="1"/>
          </p:nvSpPr>
          <p:spPr bwMode="auto">
            <a:xfrm>
              <a:off x="0" y="-1"/>
              <a:ext cx="9144000" cy="200025"/>
            </a:xfrm>
            <a:prstGeom prst="rect">
              <a:avLst/>
            </a:prstGeom>
            <a:solidFill>
              <a:schemeClr val="bg2"/>
            </a:solidFill>
            <a:ln w="7620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dirty="0" smtClean="0">
                <a:solidFill>
                  <a:srgbClr val="000000"/>
                </a:solidFill>
              </a:endParaRPr>
            </a:p>
          </p:txBody>
        </p:sp>
        <p:pic>
          <p:nvPicPr>
            <p:cNvPr id="14" name="Picture 17" descr="Red Header"/>
            <p:cNvPicPr>
              <a:picLocks noChangeAspect="1" noChangeArrowheads="1"/>
            </p:cNvPicPr>
            <p:nvPr userDrawn="1"/>
          </p:nvPicPr>
          <p:blipFill>
            <a:blip r:embed="rId2" cstate="print"/>
            <a:srcRect/>
            <a:stretch>
              <a:fillRect/>
            </a:stretch>
          </p:blipFill>
          <p:spPr bwMode="invGray">
            <a:xfrm>
              <a:off x="7658100" y="0"/>
              <a:ext cx="1485900" cy="19425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15" name="Rectangle 14"/>
          <p:cNvSpPr/>
          <p:nvPr/>
        </p:nvSpPr>
        <p:spPr bwMode="auto">
          <a:xfrm>
            <a:off x="0" y="0"/>
            <a:ext cx="9144000" cy="1238250"/>
          </a:xfrm>
          <a:prstGeom prst="rect">
            <a:avLst/>
          </a:prstGeom>
          <a:solidFill>
            <a:schemeClr val="bg1"/>
          </a:solidFill>
          <a:ln w="762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 smtClean="0">
              <a:solidFill>
                <a:srgbClr val="000000"/>
              </a:solidFill>
            </a:endParaRPr>
          </a:p>
        </p:txBody>
      </p:sp>
      <p:grpSp>
        <p:nvGrpSpPr>
          <p:cNvPr id="16" name="Group 15"/>
          <p:cNvGrpSpPr/>
          <p:nvPr/>
        </p:nvGrpSpPr>
        <p:grpSpPr>
          <a:xfrm>
            <a:off x="0" y="-1"/>
            <a:ext cx="9144000" cy="200025"/>
            <a:chOff x="0" y="-1"/>
            <a:chExt cx="9144000" cy="200025"/>
          </a:xfrm>
        </p:grpSpPr>
        <p:sp>
          <p:nvSpPr>
            <p:cNvPr id="17" name="Rectangle 16"/>
            <p:cNvSpPr/>
            <p:nvPr userDrawn="1"/>
          </p:nvSpPr>
          <p:spPr bwMode="auto">
            <a:xfrm>
              <a:off x="0" y="-1"/>
              <a:ext cx="9144000" cy="200025"/>
            </a:xfrm>
            <a:prstGeom prst="rect">
              <a:avLst/>
            </a:prstGeom>
            <a:solidFill>
              <a:schemeClr val="bg2"/>
            </a:solidFill>
            <a:ln w="7620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dirty="0" smtClean="0">
                <a:solidFill>
                  <a:srgbClr val="000000"/>
                </a:solidFill>
              </a:endParaRPr>
            </a:p>
          </p:txBody>
        </p:sp>
        <p:pic>
          <p:nvPicPr>
            <p:cNvPr id="18" name="Picture 17" descr="Red Header"/>
            <p:cNvPicPr>
              <a:picLocks noChangeAspect="1" noChangeArrowheads="1"/>
            </p:cNvPicPr>
            <p:nvPr userDrawn="1"/>
          </p:nvPicPr>
          <p:blipFill>
            <a:blip r:embed="rId2" cstate="print"/>
            <a:srcRect/>
            <a:stretch>
              <a:fillRect/>
            </a:stretch>
          </p:blipFill>
          <p:spPr bwMode="invGray">
            <a:xfrm>
              <a:off x="7658100" y="0"/>
              <a:ext cx="1485900" cy="19425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327150"/>
            <a:ext cx="3810000" cy="4525963"/>
          </a:xfr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lnSpc>
                <a:spcPct val="110000"/>
              </a:lnSpc>
              <a:spcBef>
                <a:spcPct val="20000"/>
              </a:spcBef>
              <a:spcAft>
                <a:spcPct val="0"/>
              </a:spcAft>
              <a:defRPr lang="en-US" sz="2000" b="1" dirty="0" smtClean="0">
                <a:solidFill>
                  <a:schemeClr val="accent4"/>
                </a:solidFill>
                <a:latin typeface="+mn-lt"/>
                <a:ea typeface="+mn-ea"/>
                <a:cs typeface="+mn-cs"/>
              </a:defRPr>
            </a:lvl1pPr>
            <a:lvl2pPr algn="l" rtl="0" eaLnBrk="0" fontAlgn="base" hangingPunct="0">
              <a:lnSpc>
                <a:spcPct val="110000"/>
              </a:lnSpc>
              <a:spcBef>
                <a:spcPct val="20000"/>
              </a:spcBef>
              <a:spcAft>
                <a:spcPct val="0"/>
              </a:spcAft>
              <a:defRPr lang="en-US" sz="1800" b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rtl="0" eaLnBrk="0" fontAlgn="base" hangingPunct="0">
              <a:lnSpc>
                <a:spcPct val="110000"/>
              </a:lnSpc>
              <a:spcBef>
                <a:spcPct val="20000"/>
              </a:spcBef>
              <a:spcAft>
                <a:spcPct val="0"/>
              </a:spcAft>
              <a:defRPr lang="en-US" sz="1600" b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rtl="0" eaLnBrk="0" fontAlgn="base" hangingPunct="0">
              <a:lnSpc>
                <a:spcPct val="110000"/>
              </a:lnSpc>
              <a:spcBef>
                <a:spcPct val="20000"/>
              </a:spcBef>
              <a:spcAft>
                <a:spcPct val="0"/>
              </a:spcAft>
              <a:defRPr lang="en-US" sz="1600" b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rtl="0" eaLnBrk="0" fontAlgn="base" hangingPunct="0">
              <a:lnSpc>
                <a:spcPct val="110000"/>
              </a:lnSpc>
              <a:spcBef>
                <a:spcPct val="20000"/>
              </a:spcBef>
              <a:spcAft>
                <a:spcPct val="0"/>
              </a:spcAft>
              <a:defRPr lang="en-US" sz="1600" b="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48476" y="1327150"/>
            <a:ext cx="3852612" cy="4525963"/>
          </a:xfr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lnSpc>
                <a:spcPct val="110000"/>
              </a:lnSpc>
              <a:spcBef>
                <a:spcPct val="20000"/>
              </a:spcBef>
              <a:spcAft>
                <a:spcPct val="0"/>
              </a:spcAft>
              <a:defRPr lang="en-US" sz="2000" b="1" smtClean="0">
                <a:solidFill>
                  <a:schemeClr val="accent4"/>
                </a:solidFill>
                <a:latin typeface="+mn-lt"/>
                <a:ea typeface="+mn-ea"/>
                <a:cs typeface="+mn-cs"/>
              </a:defRPr>
            </a:lvl1pPr>
            <a:lvl2pPr algn="l" rtl="0" eaLnBrk="0" fontAlgn="base" hangingPunct="0">
              <a:lnSpc>
                <a:spcPct val="110000"/>
              </a:lnSpc>
              <a:spcBef>
                <a:spcPct val="20000"/>
              </a:spcBef>
              <a:spcAft>
                <a:spcPct val="0"/>
              </a:spcAft>
              <a:defRPr lang="en-US" sz="1800" b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rtl="0" eaLnBrk="0" fontAlgn="base" hangingPunct="0">
              <a:lnSpc>
                <a:spcPct val="110000"/>
              </a:lnSpc>
              <a:spcBef>
                <a:spcPct val="20000"/>
              </a:spcBef>
              <a:spcAft>
                <a:spcPct val="0"/>
              </a:spcAft>
              <a:defRPr lang="en-US" sz="1600" b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rtl="0" eaLnBrk="0" fontAlgn="base" hangingPunct="0">
              <a:lnSpc>
                <a:spcPct val="110000"/>
              </a:lnSpc>
              <a:spcBef>
                <a:spcPct val="20000"/>
              </a:spcBef>
              <a:spcAft>
                <a:spcPct val="0"/>
              </a:spcAft>
              <a:defRPr lang="en-US" sz="1600" b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rtl="0" eaLnBrk="0" fontAlgn="base" hangingPunct="0">
              <a:lnSpc>
                <a:spcPct val="110000"/>
              </a:lnSpc>
              <a:spcBef>
                <a:spcPct val="20000"/>
              </a:spcBef>
              <a:spcAft>
                <a:spcPct val="0"/>
              </a:spcAft>
              <a:defRPr lang="en-US" sz="1600" b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</p:txBody>
      </p:sp>
      <p:sp>
        <p:nvSpPr>
          <p:cNvPr id="5" name="Rectangle 23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457200" y="6577013"/>
            <a:ext cx="838200" cy="24447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Page </a:t>
            </a:r>
            <a:fld id="{099D0B63-D8BF-4330-AB5F-5B2904AF1B41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2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Page </a:t>
            </a:r>
            <a:fld id="{BE817E02-D808-474D-800C-A6D5D488680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3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457200" y="6577013"/>
            <a:ext cx="838200" cy="24447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Page </a:t>
            </a:r>
            <a:fld id="{1C55DD14-29B3-48B6-AF43-E14D62773894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9550"/>
            <a:ext cx="8229600" cy="1143000"/>
          </a:xfr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lang="en-US" sz="2800" b="1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 algn="l" rtl="0" eaLnBrk="0" fontAlgn="base" hangingPunct="0">
              <a:lnSpc>
                <a:spcPct val="98000"/>
              </a:lnSpc>
              <a:spcBef>
                <a:spcPct val="0"/>
              </a:spcBef>
              <a:spcAft>
                <a:spcPct val="0"/>
              </a:spcAft>
            </a:pPr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457200" y="1327150"/>
            <a:ext cx="8241738" cy="4525963"/>
          </a:xfrm>
        </p:spPr>
        <p:txBody>
          <a:bodyPr/>
          <a:lstStyle/>
          <a:p>
            <a:pPr lvl="0"/>
            <a:r>
              <a:rPr lang="en-US" noProof="0" dirty="0" smtClean="0"/>
              <a:t>Click icon to add chart</a:t>
            </a:r>
          </a:p>
        </p:txBody>
      </p:sp>
      <p:sp>
        <p:nvSpPr>
          <p:cNvPr id="4" name="Rectangle 2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Page </a:t>
            </a:r>
            <a:fld id="{D135450C-48EA-4EEF-B9E5-3585BBE38BCE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hf hdr="0" ftr="0" dt="0"/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47D0E-B48A-4172-9BFD-C5C20B8C1ADE}" type="datetimeFigureOut">
              <a:rPr lang="en-US" smtClean="0"/>
              <a:t>11/23/2015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28132B-BA67-426A-9261-B78510E6503A}" type="slidenum">
              <a:rPr lang="en-US" smtClean="0"/>
              <a:t>‹#›</a:t>
            </a:fld>
            <a:endParaRPr lang="en-US"/>
          </a:p>
        </p:txBody>
      </p:sp>
      <p:sp>
        <p:nvSpPr>
          <p:cNvPr id="26" name="fc"/>
          <p:cNvSpPr txBox="1"/>
          <p:nvPr userDrawn="1"/>
        </p:nvSpPr>
        <p:spPr>
          <a:xfrm>
            <a:off x="0" y="6748780"/>
            <a:ext cx="9144000" cy="138499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endParaRPr lang="en-US" sz="300" b="0" i="0" u="none" baseline="0" dirty="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25973756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47D0E-B48A-4172-9BFD-C5C20B8C1ADE}" type="datetimeFigureOut">
              <a:rPr lang="en-US" smtClean="0"/>
              <a:t>11/23/2015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Page </a:t>
            </a:r>
            <a:fld id="{6CA3D39D-BEED-454C-96E7-ECF422128D0F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8439538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47D0E-B48A-4172-9BFD-C5C20B8C1ADE}" type="datetimeFigureOut">
              <a:rPr lang="en-US" smtClean="0"/>
              <a:t>11/23/2015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Page </a:t>
            </a:r>
            <a:fld id="{DD45E218-1657-4EB5-AE4A-D284028DA2EB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0907806"/>
      </p:ext>
    </p:extLst>
  </p:cSld>
  <p:clrMapOvr>
    <a:masterClrMapping/>
  </p:clrMapOvr>
  <p:hf hdr="0" ftr="0" dt="0"/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47D0E-B48A-4172-9BFD-C5C20B8C1ADE}" type="datetimeFigureOut">
              <a:rPr lang="en-US" smtClean="0"/>
              <a:t>11/23/2015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Page </a:t>
            </a:r>
            <a:fld id="{099D0B63-D8BF-4330-AB5F-5B2904AF1B41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0093773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47D0E-B48A-4172-9BFD-C5C20B8C1ADE}" type="datetimeFigureOut">
              <a:rPr lang="en-US" smtClean="0"/>
              <a:t>11/23/2015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Page </a:t>
            </a:r>
            <a:fld id="{DD45E218-1657-4EB5-AE4A-D284028DA2EB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8592262"/>
      </p:ext>
    </p:extLst>
  </p:cSld>
  <p:clrMapOvr>
    <a:masterClrMapping/>
  </p:clrMapOvr>
  <p:hf hdr="0" ftr="0" dt="0"/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47D0E-B48A-4172-9BFD-C5C20B8C1ADE}" type="datetimeFigureOut">
              <a:rPr lang="en-US" smtClean="0"/>
              <a:t>11/23/2015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Page </a:t>
            </a:r>
            <a:fld id="{DD45E218-1657-4EB5-AE4A-D284028DA2EB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3952637"/>
      </p:ext>
    </p:extLst>
  </p:cSld>
  <p:clrMapOvr>
    <a:masterClrMapping/>
  </p:clrMapOvr>
  <p:hf hdr="0" ftr="0" dt="0"/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47D0E-B48A-4172-9BFD-C5C20B8C1ADE}" type="datetimeFigureOut">
              <a:rPr lang="en-US" smtClean="0"/>
              <a:t>11/23/2015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Page </a:t>
            </a:r>
            <a:fld id="{1C55DD14-29B3-48B6-AF43-E14D62773894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8691532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47D0E-B48A-4172-9BFD-C5C20B8C1ADE}" type="datetimeFigureOut">
              <a:rPr lang="en-US" smtClean="0"/>
              <a:t>11/23/2015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Page </a:t>
            </a:r>
            <a:fld id="{DD45E218-1657-4EB5-AE4A-D284028DA2EB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0781610"/>
      </p:ext>
    </p:extLst>
  </p:cSld>
  <p:clrMapOvr>
    <a:masterClrMapping/>
  </p:clrMapOvr>
  <p:hf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2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Page </a:t>
            </a:r>
            <a:fld id="{F1496FC2-236D-4426-9EA9-E562D062B1B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47D0E-B48A-4172-9BFD-C5C20B8C1ADE}" type="datetimeFigureOut">
              <a:rPr lang="en-US" smtClean="0"/>
              <a:t>11/23/2015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Page </a:t>
            </a:r>
            <a:fld id="{DD45E218-1657-4EB5-AE4A-D284028DA2EB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2202559"/>
      </p:ext>
    </p:extLst>
  </p:cSld>
  <p:clrMapOvr>
    <a:masterClrMapping/>
  </p:clrMapOvr>
  <p:hf hdr="0" ftr="0" dt="0"/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47D0E-B48A-4172-9BFD-C5C20B8C1ADE}" type="datetimeFigureOut">
              <a:rPr lang="en-US" smtClean="0"/>
              <a:t>11/23/2015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Page </a:t>
            </a:r>
            <a:fld id="{DD45E218-1657-4EB5-AE4A-D284028DA2EB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8312973"/>
      </p:ext>
    </p:extLst>
  </p:cSld>
  <p:clrMapOvr>
    <a:masterClrMapping/>
  </p:clrMapOvr>
  <p:hf hdr="0" ftr="0" dt="0"/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47D0E-B48A-4172-9BFD-C5C20B8C1ADE}" type="datetimeFigureOut">
              <a:rPr lang="en-US" smtClean="0"/>
              <a:t>11/23/2015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Page </a:t>
            </a:r>
            <a:fld id="{DD45E218-1657-4EB5-AE4A-D284028DA2EB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083900872"/>
      </p:ext>
    </p:extLst>
  </p:cSld>
  <p:clrMapOvr>
    <a:masterClrMapping/>
  </p:clrMapOvr>
  <p:hf hdr="0" ftr="0" dt="0"/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47D0E-B48A-4172-9BFD-C5C20B8C1ADE}" type="datetimeFigureOut">
              <a:rPr lang="en-US" smtClean="0"/>
              <a:t>11/23/2015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Page </a:t>
            </a:r>
            <a:fld id="{DD45E218-1657-4EB5-AE4A-D284028DA2EB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0832285"/>
      </p:ext>
    </p:extLst>
  </p:cSld>
  <p:clrMapOvr>
    <a:masterClrMapping/>
  </p:clrMapOvr>
  <p:hf hdr="0" ftr="0" dt="0"/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47D0E-B48A-4172-9BFD-C5C20B8C1ADE}" type="datetimeFigureOut">
              <a:rPr lang="en-US" smtClean="0"/>
              <a:t>11/23/2015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Page </a:t>
            </a:r>
            <a:fld id="{DD45E218-1657-4EB5-AE4A-D284028DA2EB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563781224"/>
      </p:ext>
    </p:extLst>
  </p:cSld>
  <p:clrMapOvr>
    <a:masterClrMapping/>
  </p:clrMapOvr>
  <p:hf hdr="0" ftr="0" dt="0"/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47D0E-B48A-4172-9BFD-C5C20B8C1ADE}" type="datetimeFigureOut">
              <a:rPr lang="en-US" smtClean="0"/>
              <a:t>11/23/2015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Page </a:t>
            </a:r>
            <a:fld id="{DD45E218-1657-4EB5-AE4A-D284028DA2EB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0496063"/>
      </p:ext>
    </p:extLst>
  </p:cSld>
  <p:clrMapOvr>
    <a:masterClrMapping/>
  </p:clrMapOvr>
  <p:hf hdr="0" ftr="0" dt="0"/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47D0E-B48A-4172-9BFD-C5C20B8C1ADE}" type="datetimeFigureOut">
              <a:rPr lang="en-US" smtClean="0"/>
              <a:t>11/23/2015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Page </a:t>
            </a:r>
            <a:fld id="{DD45E218-1657-4EB5-AE4A-D284028DA2EB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6219797"/>
      </p:ext>
    </p:extLst>
  </p:cSld>
  <p:clrMapOvr>
    <a:masterClrMapping/>
  </p:clrMapOvr>
  <p:hf hdr="0" ftr="0" dt="0"/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47D0E-B48A-4172-9BFD-C5C20B8C1ADE}" type="datetimeFigureOut">
              <a:rPr lang="en-US" smtClean="0"/>
              <a:t>11/23/2015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Page </a:t>
            </a:r>
            <a:fld id="{DD45E218-1657-4EB5-AE4A-D284028DA2EB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5950775"/>
      </p:ext>
    </p:extLst>
  </p:cSld>
  <p:clrMapOvr>
    <a:masterClrMapping/>
  </p:clrMapOvr>
  <p:hf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Page </a:t>
            </a:r>
            <a:fld id="{52473417-5631-4B51-8538-189D292ABCB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Page </a:t>
            </a:r>
            <a:fld id="{0EA3376F-7DD2-4623-B20E-681945C781F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Page </a:t>
            </a:r>
            <a:fld id="{5101B226-A729-48DB-9DB2-A1AC385B00B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image" Target="../media/image2.pn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Relationship Id="rId14" Type="http://schemas.openxmlformats.org/officeDocument/2006/relationships/image" Target="../media/image2.png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2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7.xml"/><Relationship Id="rId7" Type="http://schemas.openxmlformats.org/officeDocument/2006/relationships/slideLayout" Target="../slideLayouts/slideLayout41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6.xml"/><Relationship Id="rId1" Type="http://schemas.openxmlformats.org/officeDocument/2006/relationships/slideLayout" Target="../slideLayouts/slideLayout35.xml"/><Relationship Id="rId6" Type="http://schemas.openxmlformats.org/officeDocument/2006/relationships/slideLayout" Target="../slideLayouts/slideLayout40.xml"/><Relationship Id="rId11" Type="http://schemas.openxmlformats.org/officeDocument/2006/relationships/slideLayout" Target="../slideLayouts/slideLayout45.xml"/><Relationship Id="rId5" Type="http://schemas.openxmlformats.org/officeDocument/2006/relationships/slideLayout" Target="../slideLayouts/slideLayout39.xml"/><Relationship Id="rId10" Type="http://schemas.openxmlformats.org/officeDocument/2006/relationships/slideLayout" Target="../slideLayouts/slideLayout44.xml"/><Relationship Id="rId4" Type="http://schemas.openxmlformats.org/officeDocument/2006/relationships/slideLayout" Target="../slideLayouts/slideLayout38.xml"/><Relationship Id="rId9" Type="http://schemas.openxmlformats.org/officeDocument/2006/relationships/slideLayout" Target="../slideLayouts/slideLayout43.xml"/><Relationship Id="rId14" Type="http://schemas.openxmlformats.org/officeDocument/2006/relationships/image" Target="../media/image2.png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48.xml"/><Relationship Id="rId7" Type="http://schemas.openxmlformats.org/officeDocument/2006/relationships/theme" Target="../theme/theme5.xml"/><Relationship Id="rId2" Type="http://schemas.openxmlformats.org/officeDocument/2006/relationships/slideLayout" Target="../slideLayouts/slideLayout47.xml"/><Relationship Id="rId1" Type="http://schemas.openxmlformats.org/officeDocument/2006/relationships/slideLayout" Target="../slideLayouts/slideLayout46.xml"/><Relationship Id="rId6" Type="http://schemas.openxmlformats.org/officeDocument/2006/relationships/slideLayout" Target="../slideLayouts/slideLayout51.xml"/><Relationship Id="rId5" Type="http://schemas.openxmlformats.org/officeDocument/2006/relationships/slideLayout" Target="../slideLayouts/slideLayout50.xml"/><Relationship Id="rId10" Type="http://schemas.openxmlformats.org/officeDocument/2006/relationships/image" Target="../media/image6.png"/><Relationship Id="rId4" Type="http://schemas.openxmlformats.org/officeDocument/2006/relationships/slideLayout" Target="../slideLayouts/slideLayout49.xml"/><Relationship Id="rId9" Type="http://schemas.openxmlformats.org/officeDocument/2006/relationships/image" Target="../media/image5.png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9.xml"/><Relationship Id="rId13" Type="http://schemas.openxmlformats.org/officeDocument/2006/relationships/slideLayout" Target="../slideLayouts/slideLayout64.xml"/><Relationship Id="rId3" Type="http://schemas.openxmlformats.org/officeDocument/2006/relationships/slideLayout" Target="../slideLayouts/slideLayout54.xml"/><Relationship Id="rId7" Type="http://schemas.openxmlformats.org/officeDocument/2006/relationships/slideLayout" Target="../slideLayouts/slideLayout58.xml"/><Relationship Id="rId12" Type="http://schemas.openxmlformats.org/officeDocument/2006/relationships/slideLayout" Target="../slideLayouts/slideLayout63.xml"/><Relationship Id="rId17" Type="http://schemas.openxmlformats.org/officeDocument/2006/relationships/theme" Target="../theme/theme6.xml"/><Relationship Id="rId2" Type="http://schemas.openxmlformats.org/officeDocument/2006/relationships/slideLayout" Target="../slideLayouts/slideLayout53.xml"/><Relationship Id="rId16" Type="http://schemas.openxmlformats.org/officeDocument/2006/relationships/slideLayout" Target="../slideLayouts/slideLayout67.xml"/><Relationship Id="rId1" Type="http://schemas.openxmlformats.org/officeDocument/2006/relationships/slideLayout" Target="../slideLayouts/slideLayout52.xml"/><Relationship Id="rId6" Type="http://schemas.openxmlformats.org/officeDocument/2006/relationships/slideLayout" Target="../slideLayouts/slideLayout57.xml"/><Relationship Id="rId11" Type="http://schemas.openxmlformats.org/officeDocument/2006/relationships/slideLayout" Target="../slideLayouts/slideLayout62.xml"/><Relationship Id="rId5" Type="http://schemas.openxmlformats.org/officeDocument/2006/relationships/slideLayout" Target="../slideLayouts/slideLayout56.xml"/><Relationship Id="rId15" Type="http://schemas.openxmlformats.org/officeDocument/2006/relationships/slideLayout" Target="../slideLayouts/slideLayout66.xml"/><Relationship Id="rId10" Type="http://schemas.openxmlformats.org/officeDocument/2006/relationships/slideLayout" Target="../slideLayouts/slideLayout61.xml"/><Relationship Id="rId4" Type="http://schemas.openxmlformats.org/officeDocument/2006/relationships/slideLayout" Target="../slideLayouts/slideLayout55.xml"/><Relationship Id="rId9" Type="http://schemas.openxmlformats.org/officeDocument/2006/relationships/slideLayout" Target="../slideLayouts/slideLayout60.xml"/><Relationship Id="rId14" Type="http://schemas.openxmlformats.org/officeDocument/2006/relationships/slideLayout" Target="../slideLayouts/slideLayout6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17" descr="Red Header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0" y="0"/>
            <a:ext cx="9144000" cy="1195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" name="Rectangle 11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8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77724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47" name="Rectangle 2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57200" y="6577013"/>
            <a:ext cx="838200" cy="2444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800" dirty="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r>
              <a:rPr lang="en-US" dirty="0"/>
              <a:t>Page </a:t>
            </a:r>
            <a:fld id="{DD45E218-1657-4EB5-AE4A-D284028DA2E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2" name="Rectangle 19"/>
          <p:cNvSpPr>
            <a:spLocks noChangeArrowheads="1"/>
          </p:cNvSpPr>
          <p:nvPr/>
        </p:nvSpPr>
        <p:spPr bwMode="auto">
          <a:xfrm>
            <a:off x="1295400" y="6602413"/>
            <a:ext cx="6858000" cy="1270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 sz="600" b="1" dirty="0">
              <a:solidFill>
                <a:srgbClr val="0094A8"/>
              </a:solidFill>
            </a:endParaRPr>
          </a:p>
        </p:txBody>
      </p:sp>
      <p:pic>
        <p:nvPicPr>
          <p:cNvPr id="1031" name="Picture 25" descr="Xilinx_Logo_corp_RGB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8077200" y="6537325"/>
            <a:ext cx="914400" cy="176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fc"/>
          <p:cNvSpPr txBox="1"/>
          <p:nvPr/>
        </p:nvSpPr>
        <p:spPr>
          <a:xfrm>
            <a:off x="0" y="6748780"/>
            <a:ext cx="9144000" cy="138499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endParaRPr lang="en-US" sz="300" b="0" i="0" u="none" baseline="0" dirty="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03" r:id="rId1"/>
    <p:sldLayoutId id="2147483959" r:id="rId2"/>
    <p:sldLayoutId id="2147483960" r:id="rId3"/>
    <p:sldLayoutId id="2147483961" r:id="rId4"/>
    <p:sldLayoutId id="2147483962" r:id="rId5"/>
    <p:sldLayoutId id="2147483963" r:id="rId6"/>
    <p:sldLayoutId id="2147483964" r:id="rId7"/>
    <p:sldLayoutId id="2147483965" r:id="rId8"/>
    <p:sldLayoutId id="2147483966" r:id="rId9"/>
    <p:sldLayoutId id="2147483967" r:id="rId10"/>
    <p:sldLayoutId id="2147483968" r:id="rId11"/>
    <p:sldLayoutId id="2147483969" r:id="rId12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0" fontAlgn="base" hangingPunct="0">
        <a:lnSpc>
          <a:spcPct val="115000"/>
        </a:lnSpc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115000"/>
        </a:lnSpc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Arial" charset="0"/>
        </a:defRPr>
      </a:lvl2pPr>
      <a:lvl3pPr algn="l" rtl="0" eaLnBrk="0" fontAlgn="base" hangingPunct="0">
        <a:lnSpc>
          <a:spcPct val="115000"/>
        </a:lnSpc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Arial" charset="0"/>
        </a:defRPr>
      </a:lvl3pPr>
      <a:lvl4pPr algn="l" rtl="0" eaLnBrk="0" fontAlgn="base" hangingPunct="0">
        <a:lnSpc>
          <a:spcPct val="115000"/>
        </a:lnSpc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Arial" charset="0"/>
        </a:defRPr>
      </a:lvl4pPr>
      <a:lvl5pPr algn="l" rtl="0" eaLnBrk="0" fontAlgn="base" hangingPunct="0">
        <a:lnSpc>
          <a:spcPct val="115000"/>
        </a:lnSpc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Arial" charset="0"/>
        </a:defRPr>
      </a:lvl5pPr>
      <a:lvl6pPr marL="457200" algn="l" rtl="0" fontAlgn="base">
        <a:lnSpc>
          <a:spcPct val="115000"/>
        </a:lnSpc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Arial" charset="0"/>
        </a:defRPr>
      </a:lvl6pPr>
      <a:lvl7pPr marL="914400" algn="l" rtl="0" fontAlgn="base">
        <a:lnSpc>
          <a:spcPct val="115000"/>
        </a:lnSpc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Arial" charset="0"/>
        </a:defRPr>
      </a:lvl7pPr>
      <a:lvl8pPr marL="1371600" algn="l" rtl="0" fontAlgn="base">
        <a:lnSpc>
          <a:spcPct val="115000"/>
        </a:lnSpc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Arial" charset="0"/>
        </a:defRPr>
      </a:lvl8pPr>
      <a:lvl9pPr marL="1828800" algn="l" rtl="0" fontAlgn="base">
        <a:lnSpc>
          <a:spcPct val="115000"/>
        </a:lnSpc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Arial" charset="0"/>
        </a:defRPr>
      </a:lvl9pPr>
    </p:titleStyle>
    <p:bodyStyle>
      <a:lvl1pPr marL="228600" indent="-228600" algn="l" rtl="0" eaLnBrk="0" fontAlgn="base" hangingPunct="0">
        <a:lnSpc>
          <a:spcPct val="110000"/>
        </a:lnSpc>
        <a:spcBef>
          <a:spcPct val="20000"/>
        </a:spcBef>
        <a:spcAft>
          <a:spcPct val="0"/>
        </a:spcAft>
        <a:buFont typeface="Wingdings" pitchFamily="2" charset="2"/>
        <a:buChar char="§"/>
        <a:defRPr sz="2000" b="1">
          <a:solidFill>
            <a:schemeClr val="tx2"/>
          </a:solidFill>
          <a:latin typeface="+mn-lt"/>
          <a:ea typeface="+mn-ea"/>
          <a:cs typeface="+mn-cs"/>
        </a:defRPr>
      </a:lvl1pPr>
      <a:lvl2pPr marL="571500" indent="-228600" algn="l" rtl="0" eaLnBrk="0" fontAlgn="base" hangingPunct="0">
        <a:lnSpc>
          <a:spcPct val="110000"/>
        </a:lnSpc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2pPr>
      <a:lvl3pPr marL="855663" indent="-169863" algn="l" rtl="0" eaLnBrk="0" fontAlgn="base" hangingPunct="0">
        <a:lnSpc>
          <a:spcPct val="110000"/>
        </a:lnSpc>
        <a:spcBef>
          <a:spcPct val="2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3pPr>
      <a:lvl4pPr marL="1546225" indent="-174625" algn="l" rtl="0" eaLnBrk="0" fontAlgn="base" hangingPunct="0">
        <a:lnSpc>
          <a:spcPct val="110000"/>
        </a:lnSpc>
        <a:spcBef>
          <a:spcPct val="20000"/>
        </a:spcBef>
        <a:spcAft>
          <a:spcPct val="0"/>
        </a:spcAft>
        <a:buFont typeface="Wingdings" pitchFamily="2" charset="2"/>
        <a:buChar char="§"/>
        <a:defRPr sz="1400">
          <a:solidFill>
            <a:schemeClr val="tx1"/>
          </a:solidFill>
          <a:latin typeface="+mn-lt"/>
        </a:defRPr>
      </a:lvl4pPr>
      <a:lvl5pPr marL="2003425" indent="-174625" algn="l" rtl="0" eaLnBrk="0" fontAlgn="base" hangingPunct="0">
        <a:lnSpc>
          <a:spcPct val="110000"/>
        </a:lnSpc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</a:defRPr>
      </a:lvl5pPr>
      <a:lvl6pPr marL="2460625" indent="-174625" algn="l" rtl="0" fontAlgn="base">
        <a:lnSpc>
          <a:spcPct val="110000"/>
        </a:lnSpc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</a:defRPr>
      </a:lvl6pPr>
      <a:lvl7pPr marL="2917825" indent="-174625" algn="l" rtl="0" fontAlgn="base">
        <a:lnSpc>
          <a:spcPct val="110000"/>
        </a:lnSpc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</a:defRPr>
      </a:lvl7pPr>
      <a:lvl8pPr marL="3375025" indent="-174625" algn="l" rtl="0" fontAlgn="base">
        <a:lnSpc>
          <a:spcPct val="110000"/>
        </a:lnSpc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</a:defRPr>
      </a:lvl8pPr>
      <a:lvl9pPr marL="3832225" indent="-174625" algn="l" rtl="0" fontAlgn="base">
        <a:lnSpc>
          <a:spcPct val="110000"/>
        </a:lnSpc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Red Header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0" y="0"/>
            <a:ext cx="9144000" cy="1195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1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77724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</p:txBody>
      </p:sp>
      <p:sp>
        <p:nvSpPr>
          <p:cNvPr id="49166" name="Rectangle 1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57200" y="6577013"/>
            <a:ext cx="838200" cy="2444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800" dirty="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r>
              <a:rPr lang="en-US" dirty="0"/>
              <a:t>Page </a:t>
            </a:r>
            <a:fld id="{45789224-FE7E-4898-A168-A7F52C40185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2" name="Rectangle 19"/>
          <p:cNvSpPr>
            <a:spLocks noChangeArrowheads="1"/>
          </p:cNvSpPr>
          <p:nvPr/>
        </p:nvSpPr>
        <p:spPr bwMode="auto">
          <a:xfrm>
            <a:off x="1295400" y="6602413"/>
            <a:ext cx="6858000" cy="1270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 sz="600" b="1" dirty="0">
              <a:solidFill>
                <a:srgbClr val="0094A8"/>
              </a:solidFill>
            </a:endParaRPr>
          </a:p>
        </p:txBody>
      </p:sp>
      <p:pic>
        <p:nvPicPr>
          <p:cNvPr id="2055" name="Picture 17" descr="Xilinx_Logo_corp_RGB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8077200" y="6537325"/>
            <a:ext cx="914400" cy="176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fc"/>
          <p:cNvSpPr txBox="1"/>
          <p:nvPr/>
        </p:nvSpPr>
        <p:spPr>
          <a:xfrm>
            <a:off x="0" y="6748780"/>
            <a:ext cx="9144000" cy="138499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endParaRPr lang="en-US" sz="300" b="0" i="0" u="none" baseline="0" dirty="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70" r:id="rId1"/>
    <p:sldLayoutId id="2147483971" r:id="rId2"/>
    <p:sldLayoutId id="2147483972" r:id="rId3"/>
    <p:sldLayoutId id="2147483973" r:id="rId4"/>
    <p:sldLayoutId id="2147483974" r:id="rId5"/>
    <p:sldLayoutId id="2147483975" r:id="rId6"/>
    <p:sldLayoutId id="2147483976" r:id="rId7"/>
    <p:sldLayoutId id="2147483977" r:id="rId8"/>
    <p:sldLayoutId id="2147483978" r:id="rId9"/>
    <p:sldLayoutId id="2147483979" r:id="rId10"/>
    <p:sldLayoutId id="2147483980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0" fontAlgn="base" hangingPunct="0">
        <a:lnSpc>
          <a:spcPct val="115000"/>
        </a:lnSpc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115000"/>
        </a:lnSpc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Arial" charset="0"/>
        </a:defRPr>
      </a:lvl2pPr>
      <a:lvl3pPr algn="l" rtl="0" eaLnBrk="0" fontAlgn="base" hangingPunct="0">
        <a:lnSpc>
          <a:spcPct val="115000"/>
        </a:lnSpc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Arial" charset="0"/>
        </a:defRPr>
      </a:lvl3pPr>
      <a:lvl4pPr algn="l" rtl="0" eaLnBrk="0" fontAlgn="base" hangingPunct="0">
        <a:lnSpc>
          <a:spcPct val="115000"/>
        </a:lnSpc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Arial" charset="0"/>
        </a:defRPr>
      </a:lvl4pPr>
      <a:lvl5pPr algn="l" rtl="0" eaLnBrk="0" fontAlgn="base" hangingPunct="0">
        <a:lnSpc>
          <a:spcPct val="115000"/>
        </a:lnSpc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Arial" charset="0"/>
        </a:defRPr>
      </a:lvl5pPr>
      <a:lvl6pPr marL="457200" algn="l" rtl="0" fontAlgn="base">
        <a:lnSpc>
          <a:spcPct val="115000"/>
        </a:lnSpc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Arial" charset="0"/>
        </a:defRPr>
      </a:lvl6pPr>
      <a:lvl7pPr marL="914400" algn="l" rtl="0" fontAlgn="base">
        <a:lnSpc>
          <a:spcPct val="115000"/>
        </a:lnSpc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Arial" charset="0"/>
        </a:defRPr>
      </a:lvl7pPr>
      <a:lvl8pPr marL="1371600" algn="l" rtl="0" fontAlgn="base">
        <a:lnSpc>
          <a:spcPct val="115000"/>
        </a:lnSpc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Arial" charset="0"/>
        </a:defRPr>
      </a:lvl8pPr>
      <a:lvl9pPr marL="1828800" algn="l" rtl="0" fontAlgn="base">
        <a:lnSpc>
          <a:spcPct val="115000"/>
        </a:lnSpc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Arial" charset="0"/>
        </a:defRPr>
      </a:lvl9pPr>
    </p:titleStyle>
    <p:bodyStyle>
      <a:lvl1pPr marL="342900" indent="-342900" algn="l" rtl="0" eaLnBrk="0" fontAlgn="base" hangingPunct="0">
        <a:lnSpc>
          <a:spcPct val="115000"/>
        </a:lnSpc>
        <a:spcBef>
          <a:spcPct val="20000"/>
        </a:spcBef>
        <a:spcAft>
          <a:spcPct val="0"/>
        </a:spcAft>
        <a:buFont typeface="Wingdings" pitchFamily="2" charset="2"/>
        <a:defRPr sz="2000" b="1">
          <a:solidFill>
            <a:schemeClr val="tx2"/>
          </a:solidFill>
          <a:latin typeface="+mn-lt"/>
          <a:ea typeface="+mn-ea"/>
          <a:cs typeface="+mn-cs"/>
        </a:defRPr>
      </a:lvl1pPr>
      <a:lvl2pPr marL="114300" indent="342900" algn="l" rtl="0" eaLnBrk="0" fontAlgn="base" hangingPunct="0">
        <a:lnSpc>
          <a:spcPct val="115000"/>
        </a:lnSpc>
        <a:spcBef>
          <a:spcPct val="20000"/>
        </a:spcBef>
        <a:spcAft>
          <a:spcPct val="0"/>
        </a:spcAft>
        <a:defRPr b="1">
          <a:solidFill>
            <a:schemeClr val="tx2"/>
          </a:solidFill>
          <a:latin typeface="+mn-lt"/>
        </a:defRPr>
      </a:lvl2pPr>
      <a:lvl3pPr marL="228600" indent="685800" algn="l" rtl="0" eaLnBrk="0" fontAlgn="base" hangingPunct="0">
        <a:lnSpc>
          <a:spcPct val="115000"/>
        </a:lnSpc>
        <a:spcBef>
          <a:spcPct val="20000"/>
        </a:spcBef>
        <a:spcAft>
          <a:spcPct val="0"/>
        </a:spcAft>
        <a:defRPr sz="16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9" descr="redband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0" y="2895600"/>
            <a:ext cx="9144000" cy="2333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5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228600" y="3140075"/>
            <a:ext cx="4876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</a:t>
            </a:r>
            <a:br>
              <a:rPr lang="en-US" smtClean="0"/>
            </a:br>
            <a:r>
              <a:rPr lang="en-US" smtClean="0"/>
              <a:t>Master Title Style</a:t>
            </a:r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228600" y="4524375"/>
            <a:ext cx="77724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8231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57200" y="6577013"/>
            <a:ext cx="838200" cy="2444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800" dirty="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r>
              <a:rPr lang="en-US" dirty="0"/>
              <a:t>Page </a:t>
            </a:r>
            <a:fld id="{8EFF9AF4-69CA-4D27-9CB2-8EC5E0103B7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2" name="Rectangle 19"/>
          <p:cNvSpPr>
            <a:spLocks noChangeArrowheads="1"/>
          </p:cNvSpPr>
          <p:nvPr/>
        </p:nvSpPr>
        <p:spPr bwMode="auto">
          <a:xfrm>
            <a:off x="1295400" y="6602413"/>
            <a:ext cx="6858000" cy="1270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 sz="600" b="1" dirty="0">
              <a:solidFill>
                <a:srgbClr val="0094A8"/>
              </a:solidFill>
            </a:endParaRPr>
          </a:p>
        </p:txBody>
      </p:sp>
      <p:pic>
        <p:nvPicPr>
          <p:cNvPr id="3079" name="Picture 11" descr="Xilinx_Logo_corp_RGB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8077200" y="6537325"/>
            <a:ext cx="914400" cy="176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fc"/>
          <p:cNvSpPr txBox="1"/>
          <p:nvPr/>
        </p:nvSpPr>
        <p:spPr>
          <a:xfrm>
            <a:off x="0" y="6748780"/>
            <a:ext cx="9144000" cy="138499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endParaRPr lang="en-US" sz="300" b="0" i="0" u="none" baseline="0" dirty="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81" r:id="rId1"/>
    <p:sldLayoutId id="2147483982" r:id="rId2"/>
    <p:sldLayoutId id="2147483983" r:id="rId3"/>
    <p:sldLayoutId id="2147483984" r:id="rId4"/>
    <p:sldLayoutId id="2147483985" r:id="rId5"/>
    <p:sldLayoutId id="2147483986" r:id="rId6"/>
    <p:sldLayoutId id="2147483987" r:id="rId7"/>
    <p:sldLayoutId id="2147483988" r:id="rId8"/>
    <p:sldLayoutId id="2147483989" r:id="rId9"/>
    <p:sldLayoutId id="2147483990" r:id="rId10"/>
    <p:sldLayoutId id="2147483991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0" fontAlgn="base" hangingPunct="0">
        <a:lnSpc>
          <a:spcPct val="115000"/>
        </a:lnSpc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115000"/>
        </a:lnSpc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Arial" charset="0"/>
        </a:defRPr>
      </a:lvl2pPr>
      <a:lvl3pPr algn="l" rtl="0" eaLnBrk="0" fontAlgn="base" hangingPunct="0">
        <a:lnSpc>
          <a:spcPct val="115000"/>
        </a:lnSpc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Arial" charset="0"/>
        </a:defRPr>
      </a:lvl3pPr>
      <a:lvl4pPr algn="l" rtl="0" eaLnBrk="0" fontAlgn="base" hangingPunct="0">
        <a:lnSpc>
          <a:spcPct val="115000"/>
        </a:lnSpc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Arial" charset="0"/>
        </a:defRPr>
      </a:lvl4pPr>
      <a:lvl5pPr algn="l" rtl="0" eaLnBrk="0" fontAlgn="base" hangingPunct="0">
        <a:lnSpc>
          <a:spcPct val="115000"/>
        </a:lnSpc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Arial" charset="0"/>
        </a:defRPr>
      </a:lvl5pPr>
      <a:lvl6pPr marL="457200" algn="l" rtl="0" fontAlgn="base">
        <a:lnSpc>
          <a:spcPct val="115000"/>
        </a:lnSpc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Arial" charset="0"/>
        </a:defRPr>
      </a:lvl6pPr>
      <a:lvl7pPr marL="914400" algn="l" rtl="0" fontAlgn="base">
        <a:lnSpc>
          <a:spcPct val="115000"/>
        </a:lnSpc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Arial" charset="0"/>
        </a:defRPr>
      </a:lvl7pPr>
      <a:lvl8pPr marL="1371600" algn="l" rtl="0" fontAlgn="base">
        <a:lnSpc>
          <a:spcPct val="115000"/>
        </a:lnSpc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Arial" charset="0"/>
        </a:defRPr>
      </a:lvl8pPr>
      <a:lvl9pPr marL="1828800" algn="l" rtl="0" fontAlgn="base">
        <a:lnSpc>
          <a:spcPct val="115000"/>
        </a:lnSpc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defRPr sz="2000" b="1">
          <a:solidFill>
            <a:schemeClr val="tx1"/>
          </a:solidFill>
          <a:latin typeface="+mn-lt"/>
          <a:ea typeface="+mn-ea"/>
          <a:cs typeface="+mn-cs"/>
        </a:defRPr>
      </a:lvl1pPr>
      <a:lvl2pPr marL="571500" indent="-228600" algn="l" rtl="0" eaLnBrk="0" fontAlgn="base" hangingPunct="0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2pPr>
      <a:lvl3pPr marL="855663" indent="-169863" algn="l" rtl="0" eaLnBrk="0" fontAlgn="base" hangingPunct="0">
        <a:spcBef>
          <a:spcPct val="2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3pPr>
      <a:lvl4pPr marL="1546225" indent="-174625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1400">
          <a:solidFill>
            <a:schemeClr val="tx1"/>
          </a:solidFill>
          <a:latin typeface="+mn-lt"/>
        </a:defRPr>
      </a:lvl4pPr>
      <a:lvl5pPr marL="2003425" indent="-174625" algn="l" rtl="0" eaLnBrk="0" fontAlgn="base" hangingPunct="0"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</a:defRPr>
      </a:lvl5pPr>
      <a:lvl6pPr marL="2460625" indent="-174625" algn="l" rtl="0" fontAlgn="base"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</a:defRPr>
      </a:lvl6pPr>
      <a:lvl7pPr marL="2917825" indent="-174625" algn="l" rtl="0" fontAlgn="base"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</a:defRPr>
      </a:lvl7pPr>
      <a:lvl8pPr marL="3375025" indent="-174625" algn="l" rtl="0" fontAlgn="base"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</a:defRPr>
      </a:lvl8pPr>
      <a:lvl9pPr marL="3832225" indent="-174625" algn="l" rtl="0" fontAlgn="base"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17" descr="Red Header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0" y="0"/>
            <a:ext cx="9144000" cy="1195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099" name="Rectangle 11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4100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77724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47" name="Rectangle 2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57200" y="6577013"/>
            <a:ext cx="838200" cy="2444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800" dirty="0">
                <a:solidFill>
                  <a:schemeClr val="tx2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 dirty="0"/>
              <a:t>Page </a:t>
            </a:r>
            <a:fld id="{D135450C-48EA-4EEF-B9E5-3585BBE38BC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2" name="Rectangle 19"/>
          <p:cNvSpPr>
            <a:spLocks noChangeArrowheads="1"/>
          </p:cNvSpPr>
          <p:nvPr/>
        </p:nvSpPr>
        <p:spPr bwMode="auto">
          <a:xfrm>
            <a:off x="1295400" y="6602413"/>
            <a:ext cx="6858000" cy="1270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 sz="600" b="1" dirty="0">
              <a:solidFill>
                <a:srgbClr val="0094A8"/>
              </a:solidFill>
            </a:endParaRPr>
          </a:p>
        </p:txBody>
      </p:sp>
      <p:pic>
        <p:nvPicPr>
          <p:cNvPr id="4103" name="Picture 25" descr="Xilinx_Logo_corp_RGB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8077200" y="6537325"/>
            <a:ext cx="914400" cy="176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fc"/>
          <p:cNvSpPr txBox="1"/>
          <p:nvPr/>
        </p:nvSpPr>
        <p:spPr>
          <a:xfrm>
            <a:off x="0" y="6748780"/>
            <a:ext cx="9144000" cy="138499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endParaRPr lang="en-US" sz="300" b="0" i="0" u="none" baseline="0" dirty="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92" r:id="rId1"/>
    <p:sldLayoutId id="2147483993" r:id="rId2"/>
    <p:sldLayoutId id="2147483994" r:id="rId3"/>
    <p:sldLayoutId id="2147483995" r:id="rId4"/>
    <p:sldLayoutId id="2147483996" r:id="rId5"/>
    <p:sldLayoutId id="2147483997" r:id="rId6"/>
    <p:sldLayoutId id="2147483998" r:id="rId7"/>
    <p:sldLayoutId id="2147483999" r:id="rId8"/>
    <p:sldLayoutId id="2147484000" r:id="rId9"/>
    <p:sldLayoutId id="2147484001" r:id="rId10"/>
    <p:sldLayoutId id="2147484002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0" fontAlgn="base" hangingPunct="0">
        <a:lnSpc>
          <a:spcPct val="115000"/>
        </a:lnSpc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115000"/>
        </a:lnSpc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Arial" charset="0"/>
        </a:defRPr>
      </a:lvl2pPr>
      <a:lvl3pPr algn="l" rtl="0" eaLnBrk="0" fontAlgn="base" hangingPunct="0">
        <a:lnSpc>
          <a:spcPct val="115000"/>
        </a:lnSpc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Arial" charset="0"/>
        </a:defRPr>
      </a:lvl3pPr>
      <a:lvl4pPr algn="l" rtl="0" eaLnBrk="0" fontAlgn="base" hangingPunct="0">
        <a:lnSpc>
          <a:spcPct val="115000"/>
        </a:lnSpc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Arial" charset="0"/>
        </a:defRPr>
      </a:lvl4pPr>
      <a:lvl5pPr algn="l" rtl="0" eaLnBrk="0" fontAlgn="base" hangingPunct="0">
        <a:lnSpc>
          <a:spcPct val="115000"/>
        </a:lnSpc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Arial" charset="0"/>
        </a:defRPr>
      </a:lvl5pPr>
      <a:lvl6pPr marL="457200" algn="l" rtl="0" fontAlgn="base">
        <a:lnSpc>
          <a:spcPct val="115000"/>
        </a:lnSpc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Arial" charset="0"/>
        </a:defRPr>
      </a:lvl6pPr>
      <a:lvl7pPr marL="914400" algn="l" rtl="0" fontAlgn="base">
        <a:lnSpc>
          <a:spcPct val="115000"/>
        </a:lnSpc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Arial" charset="0"/>
        </a:defRPr>
      </a:lvl7pPr>
      <a:lvl8pPr marL="1371600" algn="l" rtl="0" fontAlgn="base">
        <a:lnSpc>
          <a:spcPct val="115000"/>
        </a:lnSpc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Arial" charset="0"/>
        </a:defRPr>
      </a:lvl8pPr>
      <a:lvl9pPr marL="1828800" algn="l" rtl="0" fontAlgn="base">
        <a:lnSpc>
          <a:spcPct val="115000"/>
        </a:lnSpc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Arial" charset="0"/>
        </a:defRPr>
      </a:lvl9pPr>
    </p:titleStyle>
    <p:bodyStyle>
      <a:lvl1pPr marL="228600" indent="-228600" algn="l" rtl="0" eaLnBrk="0" fontAlgn="base" hangingPunct="0">
        <a:lnSpc>
          <a:spcPct val="110000"/>
        </a:lnSpc>
        <a:spcBef>
          <a:spcPct val="20000"/>
        </a:spcBef>
        <a:spcAft>
          <a:spcPct val="0"/>
        </a:spcAft>
        <a:buFont typeface="Wingdings" pitchFamily="2" charset="2"/>
        <a:buChar char="§"/>
        <a:defRPr sz="2000" b="1">
          <a:solidFill>
            <a:schemeClr val="tx2"/>
          </a:solidFill>
          <a:latin typeface="+mn-lt"/>
          <a:ea typeface="+mn-ea"/>
          <a:cs typeface="+mn-cs"/>
        </a:defRPr>
      </a:lvl1pPr>
      <a:lvl2pPr marL="571500" indent="-228600" algn="l" rtl="0" eaLnBrk="0" fontAlgn="base" hangingPunct="0">
        <a:lnSpc>
          <a:spcPct val="110000"/>
        </a:lnSpc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2pPr>
      <a:lvl3pPr marL="855663" indent="-169863" algn="l" rtl="0" eaLnBrk="0" fontAlgn="base" hangingPunct="0">
        <a:lnSpc>
          <a:spcPct val="110000"/>
        </a:lnSpc>
        <a:spcBef>
          <a:spcPct val="2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3pPr>
      <a:lvl4pPr marL="1546225" indent="-174625" algn="l" rtl="0" eaLnBrk="0" fontAlgn="base" hangingPunct="0">
        <a:lnSpc>
          <a:spcPct val="110000"/>
        </a:lnSpc>
        <a:spcBef>
          <a:spcPct val="20000"/>
        </a:spcBef>
        <a:spcAft>
          <a:spcPct val="0"/>
        </a:spcAft>
        <a:buFont typeface="Wingdings" pitchFamily="2" charset="2"/>
        <a:buChar char="§"/>
        <a:defRPr sz="1400">
          <a:solidFill>
            <a:schemeClr val="tx1"/>
          </a:solidFill>
          <a:latin typeface="+mn-lt"/>
        </a:defRPr>
      </a:lvl4pPr>
      <a:lvl5pPr marL="2003425" indent="-174625" algn="l" rtl="0" eaLnBrk="0" fontAlgn="base" hangingPunct="0">
        <a:lnSpc>
          <a:spcPct val="110000"/>
        </a:lnSpc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</a:defRPr>
      </a:lvl5pPr>
      <a:lvl6pPr marL="2460625" indent="-174625" algn="l" rtl="0" fontAlgn="base">
        <a:lnSpc>
          <a:spcPct val="110000"/>
        </a:lnSpc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</a:defRPr>
      </a:lvl6pPr>
      <a:lvl7pPr marL="2917825" indent="-174625" algn="l" rtl="0" fontAlgn="base">
        <a:lnSpc>
          <a:spcPct val="110000"/>
        </a:lnSpc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</a:defRPr>
      </a:lvl7pPr>
      <a:lvl8pPr marL="3375025" indent="-174625" algn="l" rtl="0" fontAlgn="base">
        <a:lnSpc>
          <a:spcPct val="110000"/>
        </a:lnSpc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</a:defRPr>
      </a:lvl8pPr>
      <a:lvl9pPr marL="3832225" indent="-174625" algn="l" rtl="0" fontAlgn="base">
        <a:lnSpc>
          <a:spcPct val="110000"/>
        </a:lnSpc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2"/>
          <p:cNvGrpSpPr/>
          <p:nvPr/>
        </p:nvGrpSpPr>
        <p:grpSpPr>
          <a:xfrm>
            <a:off x="0" y="-1"/>
            <a:ext cx="9144000" cy="200025"/>
            <a:chOff x="0" y="-1"/>
            <a:chExt cx="9144000" cy="200025"/>
          </a:xfrm>
        </p:grpSpPr>
        <p:sp>
          <p:nvSpPr>
            <p:cNvPr id="14" name="Rectangle 13"/>
            <p:cNvSpPr/>
            <p:nvPr userDrawn="1"/>
          </p:nvSpPr>
          <p:spPr bwMode="auto">
            <a:xfrm>
              <a:off x="0" y="-1"/>
              <a:ext cx="9144000" cy="200025"/>
            </a:xfrm>
            <a:prstGeom prst="rect">
              <a:avLst/>
            </a:prstGeom>
            <a:solidFill>
              <a:schemeClr val="bg2"/>
            </a:solidFill>
            <a:ln w="7620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dirty="0" smtClean="0">
                <a:solidFill>
                  <a:srgbClr val="000000"/>
                </a:solidFill>
              </a:endParaRPr>
            </a:p>
          </p:txBody>
        </p:sp>
        <p:pic>
          <p:nvPicPr>
            <p:cNvPr id="15" name="Picture 17" descr="Red Header"/>
            <p:cNvPicPr>
              <a:picLocks noChangeAspect="1" noChangeArrowheads="1"/>
            </p:cNvPicPr>
            <p:nvPr userDrawn="1"/>
          </p:nvPicPr>
          <p:blipFill>
            <a:blip r:embed="rId8" cstate="print"/>
            <a:srcRect/>
            <a:stretch>
              <a:fillRect/>
            </a:stretch>
          </p:blipFill>
          <p:spPr bwMode="invGray">
            <a:xfrm>
              <a:off x="7658100" y="0"/>
              <a:ext cx="1485900" cy="19425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2051" name="Rectangle 11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0955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US" dirty="0" smtClean="0"/>
          </a:p>
        </p:txBody>
      </p:sp>
      <p:sp>
        <p:nvSpPr>
          <p:cNvPr id="2052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327150"/>
            <a:ext cx="8225554" cy="4268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</p:txBody>
      </p:sp>
      <p:sp>
        <p:nvSpPr>
          <p:cNvPr id="10" name="Slide Number Placeholder 2"/>
          <p:cNvSpPr>
            <a:spLocks noGrp="1"/>
          </p:cNvSpPr>
          <p:nvPr>
            <p:ph type="sldNum" sz="quarter" idx="4"/>
          </p:nvPr>
        </p:nvSpPr>
        <p:spPr>
          <a:xfrm>
            <a:off x="457200" y="6580372"/>
            <a:ext cx="838200" cy="2444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rtl="0" fontAlgn="base">
              <a:spcBef>
                <a:spcPct val="0"/>
              </a:spcBef>
              <a:spcAft>
                <a:spcPct val="0"/>
              </a:spcAft>
              <a:defRPr lang="en-US" sz="800" kern="1200" smtClean="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en-US" dirty="0" smtClean="0"/>
              <a:t>Page </a:t>
            </a:r>
            <a:fld id="{DD45E218-1657-4EB5-AE4A-D284028DA2EB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pic>
        <p:nvPicPr>
          <p:cNvPr id="16" name="Picture 15" descr="All_Programmable_Text_FINAL.jpg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934634" y="6623976"/>
            <a:ext cx="3084852" cy="157267"/>
          </a:xfrm>
          <a:prstGeom prst="rect">
            <a:avLst/>
          </a:prstGeom>
        </p:spPr>
      </p:pic>
      <p:sp>
        <p:nvSpPr>
          <p:cNvPr id="11" name="fc"/>
          <p:cNvSpPr txBox="1"/>
          <p:nvPr/>
        </p:nvSpPr>
        <p:spPr>
          <a:xfrm>
            <a:off x="0" y="6748780"/>
            <a:ext cx="9144000" cy="138499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endParaRPr lang="en-US" sz="300" b="0" i="0" u="none" baseline="0" dirty="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05" r:id="rId1"/>
    <p:sldLayoutId id="2147484006" r:id="rId2"/>
    <p:sldLayoutId id="2147484007" r:id="rId3"/>
    <p:sldLayoutId id="2147484008" r:id="rId4"/>
    <p:sldLayoutId id="2147484009" r:id="rId5"/>
    <p:sldLayoutId id="2147484010" r:id="rId6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1" fontAlgn="base" hangingPunct="1">
        <a:lnSpc>
          <a:spcPct val="98000"/>
        </a:lnSpc>
        <a:spcBef>
          <a:spcPct val="0"/>
        </a:spcBef>
        <a:spcAft>
          <a:spcPct val="0"/>
        </a:spcAft>
        <a:defRPr lang="en-US" sz="2800" b="1" dirty="0" smtClean="0">
          <a:solidFill>
            <a:schemeClr val="bg2"/>
          </a:solidFill>
          <a:latin typeface="+mj-lt"/>
          <a:ea typeface="+mj-ea"/>
          <a:cs typeface="+mj-cs"/>
        </a:defRPr>
      </a:lvl1pPr>
      <a:lvl2pPr algn="l" rtl="0" eaLnBrk="1" fontAlgn="base" hangingPunct="1">
        <a:lnSpc>
          <a:spcPct val="115000"/>
        </a:lnSpc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Arial" charset="0"/>
        </a:defRPr>
      </a:lvl2pPr>
      <a:lvl3pPr algn="l" rtl="0" eaLnBrk="1" fontAlgn="base" hangingPunct="1">
        <a:lnSpc>
          <a:spcPct val="115000"/>
        </a:lnSpc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Arial" charset="0"/>
        </a:defRPr>
      </a:lvl3pPr>
      <a:lvl4pPr algn="l" rtl="0" eaLnBrk="1" fontAlgn="base" hangingPunct="1">
        <a:lnSpc>
          <a:spcPct val="115000"/>
        </a:lnSpc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Arial" charset="0"/>
        </a:defRPr>
      </a:lvl4pPr>
      <a:lvl5pPr algn="l" rtl="0" eaLnBrk="1" fontAlgn="base" hangingPunct="1">
        <a:lnSpc>
          <a:spcPct val="115000"/>
        </a:lnSpc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Arial" charset="0"/>
        </a:defRPr>
      </a:lvl5pPr>
      <a:lvl6pPr marL="457200" algn="l" rtl="0" eaLnBrk="1" fontAlgn="base" hangingPunct="1">
        <a:lnSpc>
          <a:spcPct val="115000"/>
        </a:lnSpc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Arial" charset="0"/>
        </a:defRPr>
      </a:lvl6pPr>
      <a:lvl7pPr marL="914400" algn="l" rtl="0" eaLnBrk="1" fontAlgn="base" hangingPunct="1">
        <a:lnSpc>
          <a:spcPct val="115000"/>
        </a:lnSpc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Arial" charset="0"/>
        </a:defRPr>
      </a:lvl7pPr>
      <a:lvl8pPr marL="1371600" algn="l" rtl="0" eaLnBrk="1" fontAlgn="base" hangingPunct="1">
        <a:lnSpc>
          <a:spcPct val="115000"/>
        </a:lnSpc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Arial" charset="0"/>
        </a:defRPr>
      </a:lvl8pPr>
      <a:lvl9pPr marL="1828800" algn="l" rtl="0" eaLnBrk="1" fontAlgn="base" hangingPunct="1">
        <a:lnSpc>
          <a:spcPct val="115000"/>
        </a:lnSpc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Arial" charset="0"/>
        </a:defRPr>
      </a:lvl9pPr>
    </p:titleStyle>
    <p:bodyStyle>
      <a:lvl1pPr marL="228600" indent="-228600" algn="l" rtl="0" eaLnBrk="1" fontAlgn="base" hangingPunct="1">
        <a:lnSpc>
          <a:spcPct val="110000"/>
        </a:lnSpc>
        <a:spcBef>
          <a:spcPts val="800"/>
        </a:spcBef>
        <a:spcAft>
          <a:spcPct val="0"/>
        </a:spcAft>
        <a:buClr>
          <a:schemeClr val="tx2"/>
        </a:buClr>
        <a:buSzPct val="88000"/>
        <a:buFont typeface="Wingdings" pitchFamily="2" charset="2"/>
        <a:buBlip>
          <a:blip r:embed="rId10"/>
        </a:buBlip>
        <a:defRPr lang="en-US" sz="2000" b="1" dirty="0" smtClean="0">
          <a:solidFill>
            <a:schemeClr val="accent4"/>
          </a:solidFill>
          <a:latin typeface="+mn-lt"/>
          <a:ea typeface="+mn-ea"/>
          <a:cs typeface="+mn-cs"/>
        </a:defRPr>
      </a:lvl1pPr>
      <a:lvl2pPr marL="571500" indent="-228600" algn="l" rtl="0" eaLnBrk="1" fontAlgn="base" hangingPunct="1">
        <a:lnSpc>
          <a:spcPct val="110000"/>
        </a:lnSpc>
        <a:spcBef>
          <a:spcPct val="20000"/>
        </a:spcBef>
        <a:spcAft>
          <a:spcPct val="0"/>
        </a:spcAft>
        <a:buClr>
          <a:schemeClr val="tx1"/>
        </a:buClr>
        <a:buChar char="–"/>
        <a:defRPr lang="en-US" sz="1800" b="0" dirty="0" smtClean="0">
          <a:solidFill>
            <a:schemeClr val="tx1"/>
          </a:solidFill>
          <a:latin typeface="+mn-lt"/>
          <a:ea typeface="+mn-ea"/>
          <a:cs typeface="+mn-cs"/>
        </a:defRPr>
      </a:lvl2pPr>
      <a:lvl3pPr marL="855663" indent="-169863" algn="l" rtl="0" eaLnBrk="1" fontAlgn="base" hangingPunct="1">
        <a:lnSpc>
          <a:spcPct val="110000"/>
        </a:lnSpc>
        <a:spcBef>
          <a:spcPct val="20000"/>
        </a:spcBef>
        <a:spcAft>
          <a:spcPct val="0"/>
        </a:spcAft>
        <a:buClr>
          <a:schemeClr val="tx1"/>
        </a:buClr>
        <a:buChar char="•"/>
        <a:defRPr lang="en-US" sz="1600" b="0" dirty="0" smtClean="0">
          <a:solidFill>
            <a:schemeClr val="tx1"/>
          </a:solidFill>
          <a:latin typeface="+mn-lt"/>
          <a:ea typeface="+mn-ea"/>
          <a:cs typeface="+mn-cs"/>
        </a:defRPr>
      </a:lvl3pPr>
      <a:lvl4pPr marL="1546225" indent="-174625" algn="l" rtl="0" eaLnBrk="1" fontAlgn="base" hangingPunct="1">
        <a:lnSpc>
          <a:spcPct val="110000"/>
        </a:lnSpc>
        <a:spcBef>
          <a:spcPct val="20000"/>
        </a:spcBef>
        <a:spcAft>
          <a:spcPct val="0"/>
        </a:spcAft>
        <a:buClr>
          <a:schemeClr val="tx1"/>
        </a:buClr>
        <a:buFont typeface="Wingdings" pitchFamily="2" charset="2"/>
        <a:buChar char="§"/>
        <a:defRPr lang="en-US" sz="1600" b="0" dirty="0" smtClean="0">
          <a:solidFill>
            <a:schemeClr val="tx1"/>
          </a:solidFill>
          <a:latin typeface="+mn-lt"/>
          <a:ea typeface="+mn-ea"/>
          <a:cs typeface="+mn-cs"/>
        </a:defRPr>
      </a:lvl4pPr>
      <a:lvl5pPr marL="2003425" indent="-174625" algn="l" rtl="0" eaLnBrk="1" fontAlgn="base" hangingPunct="1">
        <a:lnSpc>
          <a:spcPct val="110000"/>
        </a:lnSpc>
        <a:spcBef>
          <a:spcPct val="20000"/>
        </a:spcBef>
        <a:spcAft>
          <a:spcPct val="0"/>
        </a:spcAft>
        <a:buClr>
          <a:schemeClr val="tx1"/>
        </a:buClr>
        <a:buChar char="»"/>
        <a:defRPr lang="en-US" sz="1600" b="0" dirty="0" smtClean="0">
          <a:solidFill>
            <a:schemeClr val="tx1"/>
          </a:solidFill>
          <a:latin typeface="+mn-lt"/>
          <a:ea typeface="+mn-ea"/>
          <a:cs typeface="+mn-cs"/>
        </a:defRPr>
      </a:lvl5pPr>
      <a:lvl6pPr marL="2460625" indent="-174625" algn="l" rtl="0" eaLnBrk="1" fontAlgn="base" hangingPunct="1">
        <a:lnSpc>
          <a:spcPct val="110000"/>
        </a:lnSpc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</a:defRPr>
      </a:lvl6pPr>
      <a:lvl7pPr marL="2917825" indent="-174625" algn="l" rtl="0" eaLnBrk="1" fontAlgn="base" hangingPunct="1">
        <a:lnSpc>
          <a:spcPct val="110000"/>
        </a:lnSpc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</a:defRPr>
      </a:lvl7pPr>
      <a:lvl8pPr marL="3375025" indent="-174625" algn="l" rtl="0" eaLnBrk="1" fontAlgn="base" hangingPunct="1">
        <a:lnSpc>
          <a:spcPct val="110000"/>
        </a:lnSpc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</a:defRPr>
      </a:lvl8pPr>
      <a:lvl9pPr marL="3832225" indent="-174625" algn="l" rtl="0" eaLnBrk="1" fontAlgn="base" hangingPunct="1">
        <a:lnSpc>
          <a:spcPct val="110000"/>
        </a:lnSpc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11/23/2015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pPr>
              <a:defRPr/>
            </a:pPr>
            <a:r>
              <a:rPr lang="en-US" smtClean="0"/>
              <a:t>Page </a:t>
            </a:r>
            <a:fld id="{DD45E218-1657-4EB5-AE4A-D284028DA2EB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06174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24" r:id="rId1"/>
    <p:sldLayoutId id="2147484025" r:id="rId2"/>
    <p:sldLayoutId id="2147484026" r:id="rId3"/>
    <p:sldLayoutId id="2147484027" r:id="rId4"/>
    <p:sldLayoutId id="2147484028" r:id="rId5"/>
    <p:sldLayoutId id="2147484029" r:id="rId6"/>
    <p:sldLayoutId id="2147484030" r:id="rId7"/>
    <p:sldLayoutId id="2147484031" r:id="rId8"/>
    <p:sldLayoutId id="2147484032" r:id="rId9"/>
    <p:sldLayoutId id="2147484033" r:id="rId10"/>
    <p:sldLayoutId id="2147484034" r:id="rId11"/>
    <p:sldLayoutId id="2147484035" r:id="rId12"/>
    <p:sldLayoutId id="2147484036" r:id="rId13"/>
    <p:sldLayoutId id="2147484037" r:id="rId14"/>
    <p:sldLayoutId id="2147484038" r:id="rId15"/>
    <p:sldLayoutId id="2147484039" r:id="rId16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5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5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5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30623" y="441665"/>
            <a:ext cx="4574977" cy="6099969"/>
          </a:xfrm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Page </a:t>
            </a:r>
            <a:fld id="{6CA3D39D-BEED-454C-96E7-ECF422128D0F}" type="slidenum">
              <a:rPr lang="en-US" smtClean="0"/>
              <a:pPr>
                <a:defRPr/>
              </a:pPr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88727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What is a Classification? Why is this Important?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10 digits</a:t>
            </a:r>
          </a:p>
          <a:p>
            <a:pPr lvl="1"/>
            <a:r>
              <a:rPr lang="en-US" dirty="0" smtClean="0"/>
              <a:t>85</a:t>
            </a:r>
          </a:p>
          <a:p>
            <a:pPr lvl="1"/>
            <a:r>
              <a:rPr lang="en-US" dirty="0" smtClean="0"/>
              <a:t>8542</a:t>
            </a:r>
          </a:p>
          <a:p>
            <a:pPr lvl="1"/>
            <a:r>
              <a:rPr lang="en-US" dirty="0" smtClean="0"/>
              <a:t>8542.39</a:t>
            </a:r>
          </a:p>
          <a:p>
            <a:pPr lvl="1"/>
            <a:r>
              <a:rPr lang="en-US" dirty="0" smtClean="0"/>
              <a:t>8542.39.00</a:t>
            </a:r>
          </a:p>
          <a:p>
            <a:pPr lvl="1"/>
            <a:r>
              <a:rPr lang="en-US" dirty="0" smtClean="0"/>
              <a:t>8542.39.0000</a:t>
            </a:r>
          </a:p>
          <a:p>
            <a:r>
              <a:rPr lang="en-US" dirty="0" smtClean="0"/>
              <a:t>Reasonable </a:t>
            </a:r>
            <a:r>
              <a:rPr lang="en-US" dirty="0"/>
              <a:t>Care</a:t>
            </a:r>
          </a:p>
          <a:p>
            <a:r>
              <a:rPr lang="en-US" dirty="0"/>
              <a:t>Payment of duties and taxes</a:t>
            </a:r>
          </a:p>
          <a:p>
            <a:r>
              <a:rPr lang="en-US" dirty="0"/>
              <a:t>Identifies other Partnering Government Agencies (PGAs)</a:t>
            </a:r>
          </a:p>
          <a:p>
            <a:pPr marL="0" indent="0">
              <a:buNone/>
            </a:pPr>
            <a:endParaRPr lang="en-US" dirty="0" smtClean="0"/>
          </a:p>
          <a:p>
            <a:pPr lvl="1"/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Page </a:t>
            </a:r>
            <a:fld id="{6CA3D39D-BEED-454C-96E7-ECF422128D0F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24865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113"/>
    </mc:Choice>
    <mc:Fallback xmlns="">
      <p:transition spd="slow" advTm="3113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General Rules of Interpretation (GRIs)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There are 7 GRIs.</a:t>
            </a:r>
          </a:p>
          <a:p>
            <a:r>
              <a:rPr lang="en-US" dirty="0" smtClean="0"/>
              <a:t>GRIs 1 through 4 used in order.</a:t>
            </a:r>
          </a:p>
          <a:p>
            <a:r>
              <a:rPr lang="en-US" dirty="0" smtClean="0"/>
              <a:t>GRIs 5 and 6 always followed.</a:t>
            </a:r>
          </a:p>
          <a:p>
            <a:r>
              <a:rPr lang="en-US" dirty="0" smtClean="0"/>
              <a:t>Additional U.S. Rules of Interpretation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Page </a:t>
            </a:r>
            <a:fld id="{6CA3D39D-BEED-454C-96E7-ECF422128D0F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95534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2" cy="762000"/>
          </a:xfrm>
        </p:spPr>
        <p:txBody>
          <a:bodyPr>
            <a:normAutofit/>
          </a:bodyPr>
          <a:lstStyle/>
          <a:p>
            <a:r>
              <a:rPr lang="en-US" sz="3200" dirty="0" smtClean="0"/>
              <a:t>GRIs as written in the US Tariff</a:t>
            </a:r>
            <a:endParaRPr lang="en-US" sz="3200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371600" y="1609759"/>
            <a:ext cx="4876800" cy="4798337"/>
          </a:xfrm>
          <a:prstGeom prst="rect">
            <a:avLst/>
          </a:prstGeom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Page </a:t>
            </a:r>
            <a:fld id="{6CA3D39D-BEED-454C-96E7-ECF422128D0F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82923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9400"/>
            <a:ext cx="6347713" cy="1320800"/>
          </a:xfrm>
        </p:spPr>
        <p:txBody>
          <a:bodyPr>
            <a:normAutofit/>
          </a:bodyPr>
          <a:lstStyle/>
          <a:p>
            <a:r>
              <a:rPr lang="en-US" sz="3200" dirty="0" smtClean="0"/>
              <a:t>GRIs</a:t>
            </a:r>
            <a:r>
              <a:rPr lang="en-US" sz="3200" dirty="0"/>
              <a:t> </a:t>
            </a:r>
            <a:r>
              <a:rPr lang="en-US" sz="3200" dirty="0" smtClean="0"/>
              <a:t>as written in the U.S. Tariff (cont.)</a:t>
            </a:r>
            <a:endParaRPr lang="en-US" sz="3200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20466" y="1600200"/>
            <a:ext cx="8814276" cy="3390106"/>
          </a:xfrm>
          <a:prstGeom prst="rect">
            <a:avLst/>
          </a:prstGeo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Page </a:t>
            </a:r>
            <a:fld id="{6CA3D39D-BEED-454C-96E7-ECF422128D0F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27124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GRIs</a:t>
            </a:r>
            <a:r>
              <a:rPr lang="en-US" sz="3200" dirty="0"/>
              <a:t> </a:t>
            </a:r>
            <a:r>
              <a:rPr lang="en-US" sz="3200" dirty="0" smtClean="0"/>
              <a:t>Explained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99" y="1600200"/>
            <a:ext cx="6347714" cy="3880773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GRI 1- Eo nominee- specifically called out</a:t>
            </a:r>
          </a:p>
          <a:p>
            <a:r>
              <a:rPr lang="en-US" dirty="0" smtClean="0"/>
              <a:t>GRI 2- Incomplete, unfished, disassembled</a:t>
            </a:r>
          </a:p>
          <a:p>
            <a:r>
              <a:rPr lang="en-US" dirty="0" smtClean="0"/>
              <a:t>GRI 3- Mixtures</a:t>
            </a:r>
          </a:p>
          <a:p>
            <a:pPr lvl="1"/>
            <a:r>
              <a:rPr lang="en-US" dirty="0" smtClean="0"/>
              <a:t>Most specific</a:t>
            </a:r>
          </a:p>
          <a:p>
            <a:pPr lvl="1"/>
            <a:r>
              <a:rPr lang="en-US" dirty="0" smtClean="0"/>
              <a:t>Essential Character</a:t>
            </a:r>
          </a:p>
          <a:p>
            <a:pPr lvl="1"/>
            <a:r>
              <a:rPr lang="en-US" dirty="0" smtClean="0"/>
              <a:t>Last in numerical order</a:t>
            </a:r>
          </a:p>
          <a:p>
            <a:r>
              <a:rPr lang="en-US" dirty="0" smtClean="0"/>
              <a:t>GRI 4- Akin</a:t>
            </a:r>
          </a:p>
          <a:p>
            <a:r>
              <a:rPr lang="en-US" dirty="0" smtClean="0"/>
              <a:t>GRI 5- Cases and containers</a:t>
            </a:r>
          </a:p>
          <a:p>
            <a:r>
              <a:rPr lang="en-US" dirty="0" smtClean="0"/>
              <a:t>GRI 6- Heading to heading, subheading to subheading</a:t>
            </a:r>
          </a:p>
          <a:p>
            <a:r>
              <a:rPr lang="en-US" dirty="0" smtClean="0"/>
              <a:t>Additional U.S. Rules of Interpretation- absence of special language or context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Page </a:t>
            </a:r>
            <a:fld id="{6CA3D39D-BEED-454C-96E7-ECF422128D0F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05979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Xilinx Template_light">
  <a:themeElements>
    <a:clrScheme name="Xilinx Template_light 1">
      <a:dk1>
        <a:srgbClr val="000000"/>
      </a:dk1>
      <a:lt1>
        <a:srgbClr val="FFFFFF"/>
      </a:lt1>
      <a:dk2>
        <a:srgbClr val="008CA8"/>
      </a:dk2>
      <a:lt2>
        <a:srgbClr val="EE3424"/>
      </a:lt2>
      <a:accent1>
        <a:srgbClr val="EC891D"/>
      </a:accent1>
      <a:accent2>
        <a:srgbClr val="B20838"/>
      </a:accent2>
      <a:accent3>
        <a:srgbClr val="FFFFFF"/>
      </a:accent3>
      <a:accent4>
        <a:srgbClr val="000000"/>
      </a:accent4>
      <a:accent5>
        <a:srgbClr val="F4C4AB"/>
      </a:accent5>
      <a:accent6>
        <a:srgbClr val="A10632"/>
      </a:accent6>
      <a:hlink>
        <a:srgbClr val="D9DA56"/>
      </a:hlink>
      <a:folHlink>
        <a:srgbClr val="8B8D09"/>
      </a:folHlink>
    </a:clrScheme>
    <a:fontScheme name="Xilinx Template_ligh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Xilinx Template_light 1">
        <a:dk1>
          <a:srgbClr val="000000"/>
        </a:dk1>
        <a:lt1>
          <a:srgbClr val="FFFFFF"/>
        </a:lt1>
        <a:dk2>
          <a:srgbClr val="008CA8"/>
        </a:dk2>
        <a:lt2>
          <a:srgbClr val="EE3424"/>
        </a:lt2>
        <a:accent1>
          <a:srgbClr val="EC891D"/>
        </a:accent1>
        <a:accent2>
          <a:srgbClr val="B20838"/>
        </a:accent2>
        <a:accent3>
          <a:srgbClr val="FFFFFF"/>
        </a:accent3>
        <a:accent4>
          <a:srgbClr val="000000"/>
        </a:accent4>
        <a:accent5>
          <a:srgbClr val="F4C4AB"/>
        </a:accent5>
        <a:accent6>
          <a:srgbClr val="A10632"/>
        </a:accent6>
        <a:hlink>
          <a:srgbClr val="D9DA56"/>
        </a:hlink>
        <a:folHlink>
          <a:srgbClr val="8B8D0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Xilinx Template_light 2">
        <a:dk1>
          <a:srgbClr val="EE3423"/>
        </a:dk1>
        <a:lt1>
          <a:srgbClr val="FFFFFF"/>
        </a:lt1>
        <a:dk2>
          <a:srgbClr val="333333"/>
        </a:dk2>
        <a:lt2>
          <a:srgbClr val="008CA8"/>
        </a:lt2>
        <a:accent1>
          <a:srgbClr val="EC891D"/>
        </a:accent1>
        <a:accent2>
          <a:srgbClr val="B20838"/>
        </a:accent2>
        <a:accent3>
          <a:srgbClr val="ADADAD"/>
        </a:accent3>
        <a:accent4>
          <a:srgbClr val="DADADA"/>
        </a:accent4>
        <a:accent5>
          <a:srgbClr val="F4C4AB"/>
        </a:accent5>
        <a:accent6>
          <a:srgbClr val="A10632"/>
        </a:accent6>
        <a:hlink>
          <a:srgbClr val="D9DA56"/>
        </a:hlink>
        <a:folHlink>
          <a:srgbClr val="8B8D0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Xilinx Template_light 3">
        <a:dk1>
          <a:srgbClr val="EE3424"/>
        </a:dk1>
        <a:lt1>
          <a:srgbClr val="FFFFFF"/>
        </a:lt1>
        <a:dk2>
          <a:srgbClr val="333333"/>
        </a:dk2>
        <a:lt2>
          <a:srgbClr val="008CA8"/>
        </a:lt2>
        <a:accent1>
          <a:srgbClr val="EC891D"/>
        </a:accent1>
        <a:accent2>
          <a:srgbClr val="B20838"/>
        </a:accent2>
        <a:accent3>
          <a:srgbClr val="ADADAD"/>
        </a:accent3>
        <a:accent4>
          <a:srgbClr val="DADADA"/>
        </a:accent4>
        <a:accent5>
          <a:srgbClr val="F4C4AB"/>
        </a:accent5>
        <a:accent6>
          <a:srgbClr val="A10632"/>
        </a:accent6>
        <a:hlink>
          <a:srgbClr val="D9DA56"/>
        </a:hlink>
        <a:folHlink>
          <a:srgbClr val="8B8D09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Light Design - Paragraph Text">
  <a:themeElements>
    <a:clrScheme name="Light Design - Paragraph Text 1">
      <a:dk1>
        <a:srgbClr val="000000"/>
      </a:dk1>
      <a:lt1>
        <a:srgbClr val="FFFFFF"/>
      </a:lt1>
      <a:dk2>
        <a:srgbClr val="008CA8"/>
      </a:dk2>
      <a:lt2>
        <a:srgbClr val="EE3424"/>
      </a:lt2>
      <a:accent1>
        <a:srgbClr val="EC891D"/>
      </a:accent1>
      <a:accent2>
        <a:srgbClr val="B20838"/>
      </a:accent2>
      <a:accent3>
        <a:srgbClr val="FFFFFF"/>
      </a:accent3>
      <a:accent4>
        <a:srgbClr val="000000"/>
      </a:accent4>
      <a:accent5>
        <a:srgbClr val="F4C4AB"/>
      </a:accent5>
      <a:accent6>
        <a:srgbClr val="A10632"/>
      </a:accent6>
      <a:hlink>
        <a:srgbClr val="D9DA56"/>
      </a:hlink>
      <a:folHlink>
        <a:srgbClr val="8B8D09"/>
      </a:folHlink>
    </a:clrScheme>
    <a:fontScheme name="Light Design - Paragraph Tex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Light Design - Paragraph Text 1">
        <a:dk1>
          <a:srgbClr val="000000"/>
        </a:dk1>
        <a:lt1>
          <a:srgbClr val="FFFFFF"/>
        </a:lt1>
        <a:dk2>
          <a:srgbClr val="008CA8"/>
        </a:dk2>
        <a:lt2>
          <a:srgbClr val="EE3424"/>
        </a:lt2>
        <a:accent1>
          <a:srgbClr val="EC891D"/>
        </a:accent1>
        <a:accent2>
          <a:srgbClr val="B20838"/>
        </a:accent2>
        <a:accent3>
          <a:srgbClr val="FFFFFF"/>
        </a:accent3>
        <a:accent4>
          <a:srgbClr val="000000"/>
        </a:accent4>
        <a:accent5>
          <a:srgbClr val="F4C4AB"/>
        </a:accent5>
        <a:accent6>
          <a:srgbClr val="A10632"/>
        </a:accent6>
        <a:hlink>
          <a:srgbClr val="D9DA56"/>
        </a:hlink>
        <a:folHlink>
          <a:srgbClr val="8B8D0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ight Design - Paragraph Text 2">
        <a:dk1>
          <a:srgbClr val="EE3423"/>
        </a:dk1>
        <a:lt1>
          <a:srgbClr val="FFFFFF"/>
        </a:lt1>
        <a:dk2>
          <a:srgbClr val="333333"/>
        </a:dk2>
        <a:lt2>
          <a:srgbClr val="008CA8"/>
        </a:lt2>
        <a:accent1>
          <a:srgbClr val="EC891D"/>
        </a:accent1>
        <a:accent2>
          <a:srgbClr val="B20838"/>
        </a:accent2>
        <a:accent3>
          <a:srgbClr val="ADADAD"/>
        </a:accent3>
        <a:accent4>
          <a:srgbClr val="DADADA"/>
        </a:accent4>
        <a:accent5>
          <a:srgbClr val="F4C4AB"/>
        </a:accent5>
        <a:accent6>
          <a:srgbClr val="A10632"/>
        </a:accent6>
        <a:hlink>
          <a:srgbClr val="D9DA56"/>
        </a:hlink>
        <a:folHlink>
          <a:srgbClr val="8B8D0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ight Design - Paragraph Text 3">
        <a:dk1>
          <a:srgbClr val="EE3424"/>
        </a:dk1>
        <a:lt1>
          <a:srgbClr val="FFFFFF"/>
        </a:lt1>
        <a:dk2>
          <a:srgbClr val="333333"/>
        </a:dk2>
        <a:lt2>
          <a:srgbClr val="008CA8"/>
        </a:lt2>
        <a:accent1>
          <a:srgbClr val="EC891D"/>
        </a:accent1>
        <a:accent2>
          <a:srgbClr val="B20838"/>
        </a:accent2>
        <a:accent3>
          <a:srgbClr val="ADADAD"/>
        </a:accent3>
        <a:accent4>
          <a:srgbClr val="DADADA"/>
        </a:accent4>
        <a:accent5>
          <a:srgbClr val="F4C4AB"/>
        </a:accent5>
        <a:accent6>
          <a:srgbClr val="A10632"/>
        </a:accent6>
        <a:hlink>
          <a:srgbClr val="D9DA56"/>
        </a:hlink>
        <a:folHlink>
          <a:srgbClr val="8B8D09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Transitions">
  <a:themeElements>
    <a:clrScheme name="Transitions 1">
      <a:dk1>
        <a:srgbClr val="000000"/>
      </a:dk1>
      <a:lt1>
        <a:srgbClr val="FFFFFF"/>
      </a:lt1>
      <a:dk2>
        <a:srgbClr val="008CA8"/>
      </a:dk2>
      <a:lt2>
        <a:srgbClr val="EE3424"/>
      </a:lt2>
      <a:accent1>
        <a:srgbClr val="EC891D"/>
      </a:accent1>
      <a:accent2>
        <a:srgbClr val="B20838"/>
      </a:accent2>
      <a:accent3>
        <a:srgbClr val="FFFFFF"/>
      </a:accent3>
      <a:accent4>
        <a:srgbClr val="000000"/>
      </a:accent4>
      <a:accent5>
        <a:srgbClr val="F4C4AB"/>
      </a:accent5>
      <a:accent6>
        <a:srgbClr val="A10632"/>
      </a:accent6>
      <a:hlink>
        <a:srgbClr val="D9DA56"/>
      </a:hlink>
      <a:folHlink>
        <a:srgbClr val="8B8D09"/>
      </a:folHlink>
    </a:clrScheme>
    <a:fontScheme name="Transition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Transitions 1">
        <a:dk1>
          <a:srgbClr val="000000"/>
        </a:dk1>
        <a:lt1>
          <a:srgbClr val="FFFFFF"/>
        </a:lt1>
        <a:dk2>
          <a:srgbClr val="008CA8"/>
        </a:dk2>
        <a:lt2>
          <a:srgbClr val="EE3424"/>
        </a:lt2>
        <a:accent1>
          <a:srgbClr val="EC891D"/>
        </a:accent1>
        <a:accent2>
          <a:srgbClr val="B20838"/>
        </a:accent2>
        <a:accent3>
          <a:srgbClr val="FFFFFF"/>
        </a:accent3>
        <a:accent4>
          <a:srgbClr val="000000"/>
        </a:accent4>
        <a:accent5>
          <a:srgbClr val="F4C4AB"/>
        </a:accent5>
        <a:accent6>
          <a:srgbClr val="A10632"/>
        </a:accent6>
        <a:hlink>
          <a:srgbClr val="D9DA56"/>
        </a:hlink>
        <a:folHlink>
          <a:srgbClr val="8B8D0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ransitions 2">
        <a:dk1>
          <a:srgbClr val="EE3423"/>
        </a:dk1>
        <a:lt1>
          <a:srgbClr val="FFFFFF"/>
        </a:lt1>
        <a:dk2>
          <a:srgbClr val="333333"/>
        </a:dk2>
        <a:lt2>
          <a:srgbClr val="008CA8"/>
        </a:lt2>
        <a:accent1>
          <a:srgbClr val="EC891D"/>
        </a:accent1>
        <a:accent2>
          <a:srgbClr val="B20838"/>
        </a:accent2>
        <a:accent3>
          <a:srgbClr val="ADADAD"/>
        </a:accent3>
        <a:accent4>
          <a:srgbClr val="DADADA"/>
        </a:accent4>
        <a:accent5>
          <a:srgbClr val="F4C4AB"/>
        </a:accent5>
        <a:accent6>
          <a:srgbClr val="A10632"/>
        </a:accent6>
        <a:hlink>
          <a:srgbClr val="D9DA56"/>
        </a:hlink>
        <a:folHlink>
          <a:srgbClr val="8B8D0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ransitions 3">
        <a:dk1>
          <a:srgbClr val="EE3424"/>
        </a:dk1>
        <a:lt1>
          <a:srgbClr val="FFFFFF"/>
        </a:lt1>
        <a:dk2>
          <a:srgbClr val="333333"/>
        </a:dk2>
        <a:lt2>
          <a:srgbClr val="008CA8"/>
        </a:lt2>
        <a:accent1>
          <a:srgbClr val="EC891D"/>
        </a:accent1>
        <a:accent2>
          <a:srgbClr val="B20838"/>
        </a:accent2>
        <a:accent3>
          <a:srgbClr val="ADADAD"/>
        </a:accent3>
        <a:accent4>
          <a:srgbClr val="DADADA"/>
        </a:accent4>
        <a:accent5>
          <a:srgbClr val="F4C4AB"/>
        </a:accent5>
        <a:accent6>
          <a:srgbClr val="A10632"/>
        </a:accent6>
        <a:hlink>
          <a:srgbClr val="D9DA56"/>
        </a:hlink>
        <a:folHlink>
          <a:srgbClr val="8B8D09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2_Xilinx Template_light">
  <a:themeElements>
    <a:clrScheme name="2_Xilinx Template_light 1">
      <a:dk1>
        <a:srgbClr val="000000"/>
      </a:dk1>
      <a:lt1>
        <a:srgbClr val="FFFFFF"/>
      </a:lt1>
      <a:dk2>
        <a:srgbClr val="008CA8"/>
      </a:dk2>
      <a:lt2>
        <a:srgbClr val="EE3424"/>
      </a:lt2>
      <a:accent1>
        <a:srgbClr val="EC891D"/>
      </a:accent1>
      <a:accent2>
        <a:srgbClr val="B20838"/>
      </a:accent2>
      <a:accent3>
        <a:srgbClr val="FFFFFF"/>
      </a:accent3>
      <a:accent4>
        <a:srgbClr val="000000"/>
      </a:accent4>
      <a:accent5>
        <a:srgbClr val="F4C4AB"/>
      </a:accent5>
      <a:accent6>
        <a:srgbClr val="A10632"/>
      </a:accent6>
      <a:hlink>
        <a:srgbClr val="D9DA56"/>
      </a:hlink>
      <a:folHlink>
        <a:srgbClr val="8B8D09"/>
      </a:folHlink>
    </a:clrScheme>
    <a:fontScheme name="2_Xilinx Template_ligh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2_Xilinx Template_light 1">
        <a:dk1>
          <a:srgbClr val="000000"/>
        </a:dk1>
        <a:lt1>
          <a:srgbClr val="FFFFFF"/>
        </a:lt1>
        <a:dk2>
          <a:srgbClr val="008CA8"/>
        </a:dk2>
        <a:lt2>
          <a:srgbClr val="EE3424"/>
        </a:lt2>
        <a:accent1>
          <a:srgbClr val="EC891D"/>
        </a:accent1>
        <a:accent2>
          <a:srgbClr val="B20838"/>
        </a:accent2>
        <a:accent3>
          <a:srgbClr val="FFFFFF"/>
        </a:accent3>
        <a:accent4>
          <a:srgbClr val="000000"/>
        </a:accent4>
        <a:accent5>
          <a:srgbClr val="F4C4AB"/>
        </a:accent5>
        <a:accent6>
          <a:srgbClr val="A10632"/>
        </a:accent6>
        <a:hlink>
          <a:srgbClr val="D9DA56"/>
        </a:hlink>
        <a:folHlink>
          <a:srgbClr val="8B8D0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Xilinx Template_light 2">
        <a:dk1>
          <a:srgbClr val="EE3423"/>
        </a:dk1>
        <a:lt1>
          <a:srgbClr val="FFFFFF"/>
        </a:lt1>
        <a:dk2>
          <a:srgbClr val="333333"/>
        </a:dk2>
        <a:lt2>
          <a:srgbClr val="008CA8"/>
        </a:lt2>
        <a:accent1>
          <a:srgbClr val="EC891D"/>
        </a:accent1>
        <a:accent2>
          <a:srgbClr val="B20838"/>
        </a:accent2>
        <a:accent3>
          <a:srgbClr val="ADADAD"/>
        </a:accent3>
        <a:accent4>
          <a:srgbClr val="DADADA"/>
        </a:accent4>
        <a:accent5>
          <a:srgbClr val="F4C4AB"/>
        </a:accent5>
        <a:accent6>
          <a:srgbClr val="A10632"/>
        </a:accent6>
        <a:hlink>
          <a:srgbClr val="D9DA56"/>
        </a:hlink>
        <a:folHlink>
          <a:srgbClr val="8B8D0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Xilinx Template_light 3">
        <a:dk1>
          <a:srgbClr val="EE3424"/>
        </a:dk1>
        <a:lt1>
          <a:srgbClr val="FFFFFF"/>
        </a:lt1>
        <a:dk2>
          <a:srgbClr val="333333"/>
        </a:dk2>
        <a:lt2>
          <a:srgbClr val="008CA8"/>
        </a:lt2>
        <a:accent1>
          <a:srgbClr val="EC891D"/>
        </a:accent1>
        <a:accent2>
          <a:srgbClr val="B20838"/>
        </a:accent2>
        <a:accent3>
          <a:srgbClr val="ADADAD"/>
        </a:accent3>
        <a:accent4>
          <a:srgbClr val="DADADA"/>
        </a:accent4>
        <a:accent5>
          <a:srgbClr val="F4C4AB"/>
        </a:accent5>
        <a:accent6>
          <a:srgbClr val="A10632"/>
        </a:accent6>
        <a:hlink>
          <a:srgbClr val="D9DA56"/>
        </a:hlink>
        <a:folHlink>
          <a:srgbClr val="8B8D09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Xilinx_All_Programmable_Template_07-23-12">
  <a:themeElements>
    <a:clrScheme name="Xilinx All Programmable">
      <a:dk1>
        <a:srgbClr val="000000"/>
      </a:dk1>
      <a:lt1>
        <a:srgbClr val="FFFFFF"/>
      </a:lt1>
      <a:dk2>
        <a:srgbClr val="EC891D"/>
      </a:dk2>
      <a:lt2>
        <a:srgbClr val="EE3424"/>
      </a:lt2>
      <a:accent1>
        <a:srgbClr val="008CA8"/>
      </a:accent1>
      <a:accent2>
        <a:srgbClr val="B20838"/>
      </a:accent2>
      <a:accent3>
        <a:srgbClr val="6D7076"/>
      </a:accent3>
      <a:accent4>
        <a:srgbClr val="3F3F3F"/>
      </a:accent4>
      <a:accent5>
        <a:srgbClr val="D9DA56"/>
      </a:accent5>
      <a:accent6>
        <a:srgbClr val="8B8D09"/>
      </a:accent6>
      <a:hlink>
        <a:srgbClr val="008CA8"/>
      </a:hlink>
      <a:folHlink>
        <a:srgbClr val="004654"/>
      </a:folHlink>
    </a:clrScheme>
    <a:fontScheme name="Xilinx Template_ligh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bg1"/>
        </a:solidFill>
        <a:ln w="76200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rtlCol="0" anchor="ctr" anchorCtr="0" compatLnSpc="1">
        <a:prstTxWarp prst="textNoShape">
          <a:avLst/>
        </a:prstTxWarp>
        <a:noAutofit/>
      </a:bodyPr>
      <a:lstStyle>
        <a:defPPr algn="ctr">
          <a:defRPr dirty="0" smtClean="0">
            <a:solidFill>
              <a:srgbClr val="000000"/>
            </a:solidFill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tx2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  <a:txDef>
      <a:spPr bwMode="auto">
        <a:noFill/>
        <a:ln w="9525">
          <a:noFill/>
          <a:miter lim="800000"/>
          <a:headEnd/>
          <a:tailEnd/>
        </a:ln>
      </a:spPr>
      <a:bodyPr vert="horz" wrap="square" lIns="0" tIns="45720" rIns="91440" bIns="45720" numCol="1" rtlCol="0" anchor="t" anchorCtr="0" compatLnSpc="1">
        <a:prstTxWarp prst="textNoShape">
          <a:avLst/>
        </a:prstTxWarp>
        <a:spAutoFit/>
      </a:bodyPr>
      <a:lstStyle>
        <a:defPPr marL="228600" marR="0" indent="-228600" algn="l" defTabSz="914400" rtl="0" eaLnBrk="0" fontAlgn="base" latinLnBrk="0" hangingPunct="0">
          <a:lnSpc>
            <a:spcPct val="110000"/>
          </a:lnSpc>
          <a:spcBef>
            <a:spcPct val="20000"/>
          </a:spcBef>
          <a:spcAft>
            <a:spcPct val="0"/>
          </a:spcAft>
          <a:buClr>
            <a:schemeClr val="tx2"/>
          </a:buClr>
          <a:buSzPct val="88000"/>
          <a:tabLst/>
          <a:defRPr kumimoji="0" sz="2000" b="1" i="0" u="none" strike="noStrike" kern="0" cap="none" spc="0" normalizeH="0" baseline="0" noProof="0" dirty="0" err="1" smtClean="0">
            <a:ln>
              <a:noFill/>
            </a:ln>
            <a:solidFill>
              <a:schemeClr val="accent4"/>
            </a:solidFill>
            <a:effectLst/>
            <a:uLnTx/>
            <a:uFillTx/>
            <a:latin typeface="+mn-lt"/>
            <a:ea typeface="+mn-ea"/>
            <a:cs typeface="+mn-cs"/>
          </a:defRPr>
        </a:defPPr>
      </a:lstStyle>
    </a:txDef>
  </a:objectDefaults>
  <a:extraClrSchemeLst>
    <a:extraClrScheme>
      <a:clrScheme name="Xilinx Template_light 1">
        <a:dk1>
          <a:srgbClr val="000000"/>
        </a:dk1>
        <a:lt1>
          <a:srgbClr val="FFFFFF"/>
        </a:lt1>
        <a:dk2>
          <a:srgbClr val="008CA8"/>
        </a:dk2>
        <a:lt2>
          <a:srgbClr val="EE3424"/>
        </a:lt2>
        <a:accent1>
          <a:srgbClr val="EC891D"/>
        </a:accent1>
        <a:accent2>
          <a:srgbClr val="B20838"/>
        </a:accent2>
        <a:accent3>
          <a:srgbClr val="FFFFFF"/>
        </a:accent3>
        <a:accent4>
          <a:srgbClr val="000000"/>
        </a:accent4>
        <a:accent5>
          <a:srgbClr val="F4C4AB"/>
        </a:accent5>
        <a:accent6>
          <a:srgbClr val="A10632"/>
        </a:accent6>
        <a:hlink>
          <a:srgbClr val="D9DA56"/>
        </a:hlink>
        <a:folHlink>
          <a:srgbClr val="8B8D0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Xilinx Template_light 2">
        <a:dk1>
          <a:srgbClr val="EE3423"/>
        </a:dk1>
        <a:lt1>
          <a:srgbClr val="FFFFFF"/>
        </a:lt1>
        <a:dk2>
          <a:srgbClr val="333333"/>
        </a:dk2>
        <a:lt2>
          <a:srgbClr val="008CA8"/>
        </a:lt2>
        <a:accent1>
          <a:srgbClr val="EC891D"/>
        </a:accent1>
        <a:accent2>
          <a:srgbClr val="B20838"/>
        </a:accent2>
        <a:accent3>
          <a:srgbClr val="ADADAD"/>
        </a:accent3>
        <a:accent4>
          <a:srgbClr val="DADADA"/>
        </a:accent4>
        <a:accent5>
          <a:srgbClr val="F4C4AB"/>
        </a:accent5>
        <a:accent6>
          <a:srgbClr val="A10632"/>
        </a:accent6>
        <a:hlink>
          <a:srgbClr val="D9DA56"/>
        </a:hlink>
        <a:folHlink>
          <a:srgbClr val="8B8D0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Xilinx Template_light 3">
        <a:dk1>
          <a:srgbClr val="EE3424"/>
        </a:dk1>
        <a:lt1>
          <a:srgbClr val="FFFFFF"/>
        </a:lt1>
        <a:dk2>
          <a:srgbClr val="333333"/>
        </a:dk2>
        <a:lt2>
          <a:srgbClr val="008CA8"/>
        </a:lt2>
        <a:accent1>
          <a:srgbClr val="EC891D"/>
        </a:accent1>
        <a:accent2>
          <a:srgbClr val="B20838"/>
        </a:accent2>
        <a:accent3>
          <a:srgbClr val="ADADAD"/>
        </a:accent3>
        <a:accent4>
          <a:srgbClr val="DADADA"/>
        </a:accent4>
        <a:accent5>
          <a:srgbClr val="F4C4AB"/>
        </a:accent5>
        <a:accent6>
          <a:srgbClr val="A10632"/>
        </a:accent6>
        <a:hlink>
          <a:srgbClr val="D9DA56"/>
        </a:hlink>
        <a:folHlink>
          <a:srgbClr val="8B8D09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7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8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0103CB96AA52347A980585B1C3C997F" ma:contentTypeVersion="0" ma:contentTypeDescription="Create a new document." ma:contentTypeScope="" ma:versionID="53889c6b00fbec18355a4f8e4dfdc617">
  <xsd:schema xmlns:xsd="http://www.w3.org/2001/XMLSchema" xmlns:p="http://schemas.microsoft.com/office/2006/metadata/properties" targetNamespace="http://schemas.microsoft.com/office/2006/metadata/properties" ma:root="true" ma:fieldsID="4aeb20c0e3442673af7ee10786458764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office/internal/2005/internalDocumentation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 ma:readOnly="tru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lastPrinted" minOccurs="0" maxOccurs="1" type="xsd:dateTime"/>
        <xsd:element name="contentStatus" minOccurs="0" maxOccurs="1" type="xsd:string"/>
      </xsd:all>
    </xsd:complexType>
  </xsd:schema>
</ct:contentTypeSchema>
</file>

<file path=customXml/itemProps1.xml><?xml version="1.0" encoding="utf-8"?>
<ds:datastoreItem xmlns:ds="http://schemas.openxmlformats.org/officeDocument/2006/customXml" ds:itemID="{8E2BCBF6-3E88-441B-A3CB-D3C33621BDEB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E756BC13-8869-4601-A856-75153F721EA7}">
  <ds:schemaRefs>
    <ds:schemaRef ds:uri="http://schemas.microsoft.com/office/2006/metadata/properties"/>
    <ds:schemaRef ds:uri="http://schemas.microsoft.com/office/2006/documentManagement/types"/>
    <ds:schemaRef ds:uri="http://schemas.openxmlformats.org/package/2006/metadata/core-properties"/>
    <ds:schemaRef ds:uri="http://purl.org/dc/dcmitype/"/>
    <ds:schemaRef ds:uri="http://purl.org/dc/elements/1.1/"/>
    <ds:schemaRef ds:uri="http://www.w3.org/XML/1998/namespace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9B322922-A775-4F8C-B317-2440A8A770E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office/internal/2005/internalDocumentation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Xilinx Template_light</Template>
  <TotalTime>46649</TotalTime>
  <Words>151</Words>
  <Application>Microsoft Office PowerPoint</Application>
  <PresentationFormat>On-screen Show (4:3)</PresentationFormat>
  <Paragraphs>34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6</vt:i4>
      </vt:variant>
      <vt:variant>
        <vt:lpstr>Slide Titles</vt:lpstr>
      </vt:variant>
      <vt:variant>
        <vt:i4>6</vt:i4>
      </vt:variant>
    </vt:vector>
  </HeadingPairs>
  <TitlesOfParts>
    <vt:vector size="17" baseType="lpstr">
      <vt:lpstr>Arial</vt:lpstr>
      <vt:lpstr>Arial</vt:lpstr>
      <vt:lpstr>Trebuchet MS</vt:lpstr>
      <vt:lpstr>Wingdings</vt:lpstr>
      <vt:lpstr>Wingdings 3</vt:lpstr>
      <vt:lpstr>Xilinx Template_light</vt:lpstr>
      <vt:lpstr>Light Design - Paragraph Text</vt:lpstr>
      <vt:lpstr>Transitions</vt:lpstr>
      <vt:lpstr>2_Xilinx Template_light</vt:lpstr>
      <vt:lpstr>Xilinx_All_Programmable_Template_07-23-12</vt:lpstr>
      <vt:lpstr>Facet</vt:lpstr>
      <vt:lpstr>PowerPoint Presentation</vt:lpstr>
      <vt:lpstr>What is a Classification? Why is this Important?</vt:lpstr>
      <vt:lpstr>General Rules of Interpretation (GRIs)</vt:lpstr>
      <vt:lpstr>GRIs as written in the US Tariff</vt:lpstr>
      <vt:lpstr>GRIs as written in the U.S. Tariff (cont.)</vt:lpstr>
      <vt:lpstr>GRIs Explained</vt:lpstr>
    </vt:vector>
  </TitlesOfParts>
  <Company>Xilinx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Creating Alternate  Title Designs</dc:title>
  <dc:creator>TITAFKAA</dc:creator>
  <cp:keywords>No Markings</cp:keywords>
  <cp:lastModifiedBy>Microsoft account</cp:lastModifiedBy>
  <cp:revision>1057</cp:revision>
  <cp:lastPrinted>2015-03-17T17:45:35Z</cp:lastPrinted>
  <dcterms:created xsi:type="dcterms:W3CDTF">2009-01-27T00:21:08Z</dcterms:created>
  <dcterms:modified xsi:type="dcterms:W3CDTF">2015-11-23T11:11:20Z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Description0">
    <vt:lpwstr/>
  </property>
  <property fmtid="{D5CDD505-2E9C-101B-9397-08002B2CF9AE}" pid="3" name="ContentTypeId">
    <vt:lpwstr>0x01010050103CB96AA52347A980585B1C3C997F</vt:lpwstr>
  </property>
  <property fmtid="{D5CDD505-2E9C-101B-9397-08002B2CF9AE}" pid="4" name="TitusGUID">
    <vt:lpwstr>e3e67466-c582-4b2b-affb-dd3656b2eb41</vt:lpwstr>
  </property>
  <property fmtid="{D5CDD505-2E9C-101B-9397-08002B2CF9AE}" pid="5" name="TITUSCustom1">
    <vt:lpwstr>1</vt:lpwstr>
  </property>
  <property fmtid="{D5CDD505-2E9C-101B-9397-08002B2CF9AE}" pid="6" name="XilinxClassification">
    <vt:lpwstr>No Markings</vt:lpwstr>
  </property>
</Properties>
</file>