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8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6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7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5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4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4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2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6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4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0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55CBD-828E-4E5D-A1C6-79586ABA75EC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9B94D-ACC0-4882-8C97-F294D01B6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9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dilbert.com/strips/comic/1997-06-07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dilbert.com/strips/comic/2006-07-1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Export Controls Are Ubiquitous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3636A-FCF0-44BC-A739-8E665ADE4C4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5" name="Content Placeholder 4" descr="http://dilbert.com/dyn_file/str_strip/12412/gif/strip.print/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7992887" cy="3888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790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</a:rPr>
              <a:t> </a:t>
            </a:r>
            <a:br>
              <a:rPr lang="en-US" dirty="0"/>
            </a:br>
            <a:r>
              <a:rPr lang="en-US" sz="3600" b="1" dirty="0"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</a:rPr>
              <a:t>Export Control Goal = No WMD</a:t>
            </a:r>
            <a:r>
              <a:rPr lang="en-US" b="1" dirty="0"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</a:rPr>
              <a:t>			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3636A-FCF0-44BC-A739-8E665ADE4C4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3" name="Content Placeholder 12" descr="http://dilbert.com/dyn_file/str_strip/1287/gif/strip.print/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7992888" cy="4392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2280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Export Controls Are Ubiquitous</vt:lpstr>
      <vt:lpstr>  Export Control Goal = No WMD    </vt:lpstr>
    </vt:vector>
  </TitlesOfParts>
  <Company>BP International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Export Controls Are Ubiquitous</dc:title>
  <dc:creator>Adams, Earl</dc:creator>
  <cp:lastModifiedBy>Haynes, Victoria</cp:lastModifiedBy>
  <cp:revision>1</cp:revision>
  <dcterms:created xsi:type="dcterms:W3CDTF">2017-05-23T20:35:13Z</dcterms:created>
  <dcterms:modified xsi:type="dcterms:W3CDTF">2017-05-26T01:03:41Z</dcterms:modified>
</cp:coreProperties>
</file>